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81" r:id="rId2"/>
  </p:sldMasterIdLst>
  <p:notesMasterIdLst>
    <p:notesMasterId r:id="rId23"/>
  </p:notesMasterIdLst>
  <p:sldIdLst>
    <p:sldId id="257" r:id="rId3"/>
    <p:sldId id="258" r:id="rId4"/>
    <p:sldId id="259" r:id="rId5"/>
    <p:sldId id="319" r:id="rId6"/>
    <p:sldId id="261" r:id="rId7"/>
    <p:sldId id="317" r:id="rId8"/>
    <p:sldId id="323" r:id="rId9"/>
    <p:sldId id="273" r:id="rId10"/>
    <p:sldId id="320" r:id="rId11"/>
    <p:sldId id="328" r:id="rId12"/>
    <p:sldId id="330" r:id="rId13"/>
    <p:sldId id="329" r:id="rId14"/>
    <p:sldId id="332" r:id="rId15"/>
    <p:sldId id="331" r:id="rId16"/>
    <p:sldId id="274" r:id="rId17"/>
    <p:sldId id="287" r:id="rId18"/>
    <p:sldId id="324" r:id="rId19"/>
    <p:sldId id="267" r:id="rId20"/>
    <p:sldId id="314" r:id="rId21"/>
    <p:sldId id="326" r:id="rId22"/>
  </p:sldIdLst>
  <p:sldSz cx="24384000" cy="13716000"/>
  <p:notesSz cx="6858000" cy="9144000"/>
  <p:custDataLst>
    <p:tags r:id="rId24"/>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5885" userDrawn="1">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F2"/>
    <a:srgbClr val="373C64"/>
    <a:srgbClr val="441D61"/>
    <a:srgbClr val="DDDDDD"/>
    <a:srgbClr val="1F1F1F"/>
    <a:srgbClr val="F6000C"/>
    <a:srgbClr val="D6000A"/>
    <a:srgbClr val="C7000B"/>
    <a:srgbClr val="E52113"/>
    <a:srgbClr val="E61F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68" autoAdjust="0"/>
    <p:restoredTop sz="96314" autoAdjust="0"/>
  </p:normalViewPr>
  <p:slideViewPr>
    <p:cSldViewPr snapToGrid="0" showGuides="1">
      <p:cViewPr varScale="1">
        <p:scale>
          <a:sx n="46" d="100"/>
          <a:sy n="46" d="100"/>
        </p:scale>
        <p:origin x="197" y="53"/>
      </p:cViewPr>
      <p:guideLst>
        <p:guide orient="horz" pos="5885"/>
        <p:guide pos="7680"/>
      </p:guideLst>
    </p:cSldViewPr>
  </p:slideViewPr>
  <p:notesTextViewPr>
    <p:cViewPr>
      <p:scale>
        <a:sx n="1" d="1"/>
        <a:sy n="1" d="1"/>
      </p:scale>
      <p:origin x="0" y="0"/>
    </p:cViewPr>
  </p:notesTextViewPr>
  <p:sorterViewPr>
    <p:cViewPr>
      <p:scale>
        <a:sx n="98" d="100"/>
        <a:sy n="98" d="100"/>
      </p:scale>
      <p:origin x="0" y="-655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 name="Shape 10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050" name="Shape 105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18376628"/>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53348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52270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5003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64079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98219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问题产生</a:t>
            </a:r>
          </a:p>
        </p:txBody>
      </p:sp>
    </p:spTree>
    <p:extLst>
      <p:ext uri="{BB962C8B-B14F-4D97-AF65-F5344CB8AC3E}">
        <p14:creationId xmlns:p14="http://schemas.microsoft.com/office/powerpoint/2010/main" val="169786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84060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48751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聚类算法选址，成本预测模型，贪心算法选址，路径优化，成本预测模型</a:t>
            </a:r>
          </a:p>
        </p:txBody>
      </p:sp>
    </p:spTree>
    <p:extLst>
      <p:ext uri="{BB962C8B-B14F-4D97-AF65-F5344CB8AC3E}">
        <p14:creationId xmlns:p14="http://schemas.microsoft.com/office/powerpoint/2010/main" val="2566519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聚类算法选址，成本预测模型，贪心算法选址，路径优化，成本预测模型</a:t>
            </a:r>
          </a:p>
        </p:txBody>
      </p:sp>
    </p:spTree>
    <p:extLst>
      <p:ext uri="{BB962C8B-B14F-4D97-AF65-F5344CB8AC3E}">
        <p14:creationId xmlns:p14="http://schemas.microsoft.com/office/powerpoint/2010/main" val="1918982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聚类算法选址，成本预测模型，贪心算法选址，路径优化，成本预测模型</a:t>
            </a:r>
          </a:p>
        </p:txBody>
      </p:sp>
    </p:spTree>
    <p:extLst>
      <p:ext uri="{BB962C8B-B14F-4D97-AF65-F5344CB8AC3E}">
        <p14:creationId xmlns:p14="http://schemas.microsoft.com/office/powerpoint/2010/main" val="295636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聚类算法选址，成本预测模型，贪心算法选址，路径优化，成本预测模型</a:t>
            </a:r>
          </a:p>
        </p:txBody>
      </p:sp>
    </p:spTree>
    <p:extLst>
      <p:ext uri="{BB962C8B-B14F-4D97-AF65-F5344CB8AC3E}">
        <p14:creationId xmlns:p14="http://schemas.microsoft.com/office/powerpoint/2010/main" val="2676706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聚类算法选址，成本预测模型，贪心算法选址，路径优化，成本预测模型</a:t>
            </a:r>
          </a:p>
        </p:txBody>
      </p:sp>
    </p:spTree>
    <p:extLst>
      <p:ext uri="{BB962C8B-B14F-4D97-AF65-F5344CB8AC3E}">
        <p14:creationId xmlns:p14="http://schemas.microsoft.com/office/powerpoint/2010/main" val="964098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聚类算法选址，成本预测模型，贪心算法选址，路径优化，成本预测模型</a:t>
            </a:r>
          </a:p>
        </p:txBody>
      </p:sp>
    </p:spTree>
    <p:extLst>
      <p:ext uri="{BB962C8B-B14F-4D97-AF65-F5344CB8AC3E}">
        <p14:creationId xmlns:p14="http://schemas.microsoft.com/office/powerpoint/2010/main" val="2998689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未来研究计划</a:t>
            </a:r>
          </a:p>
        </p:txBody>
      </p:sp>
    </p:spTree>
    <p:extLst>
      <p:ext uri="{BB962C8B-B14F-4D97-AF65-F5344CB8AC3E}">
        <p14:creationId xmlns:p14="http://schemas.microsoft.com/office/powerpoint/2010/main" val="2717775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算法优化路线 团队成员</a:t>
            </a:r>
          </a:p>
        </p:txBody>
      </p:sp>
    </p:spTree>
    <p:extLst>
      <p:ext uri="{BB962C8B-B14F-4D97-AF65-F5344CB8AC3E}">
        <p14:creationId xmlns:p14="http://schemas.microsoft.com/office/powerpoint/2010/main" val="14324761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81418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06831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34457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37500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ig Picture">
    <p:spTree>
      <p:nvGrpSpPr>
        <p:cNvPr id="1" name=""/>
        <p:cNvGrpSpPr/>
        <p:nvPr/>
      </p:nvGrpSpPr>
      <p:grpSpPr>
        <a:xfrm>
          <a:off x="0" y="0"/>
          <a:ext cx="0" cy="0"/>
          <a:chOff x="0" y="0"/>
          <a:chExt cx="0" cy="0"/>
        </a:xfrm>
      </p:grpSpPr>
      <p:sp>
        <p:nvSpPr>
          <p:cNvPr id="140" name="Shape 140"/>
          <p:cNvSpPr>
            <a:spLocks noGrp="1"/>
          </p:cNvSpPr>
          <p:nvPr>
            <p:ph type="pic" idx="13"/>
          </p:nvPr>
        </p:nvSpPr>
        <p:spPr>
          <a:xfrm>
            <a:off x="-3" y="-1791"/>
            <a:ext cx="24384005" cy="13719581"/>
          </a:xfrm>
          <a:prstGeom prst="rect">
            <a:avLst/>
          </a:prstGeom>
        </p:spPr>
        <p:txBody>
          <a:bodyPr lIns="91439" tIns="45719" rIns="91439" bIns="45719">
            <a:noAutofit/>
          </a:bodyPr>
          <a:lstStyle/>
          <a:p>
            <a:endParaRPr/>
          </a:p>
        </p:txBody>
      </p:sp>
      <p:sp>
        <p:nvSpPr>
          <p:cNvPr id="141" name="Shape 141"/>
          <p:cNvSpPr>
            <a:spLocks noGrp="1"/>
          </p:cNvSpPr>
          <p:nvPr>
            <p:ph type="sldNum" sz="quarter" idx="2"/>
          </p:nvPr>
        </p:nvSpPr>
        <p:spPr>
          <a:xfrm>
            <a:off x="16901671" y="12431778"/>
            <a:ext cx="573529" cy="561846"/>
          </a:xfrm>
          <a:prstGeom prst="rect">
            <a:avLst/>
          </a:prstGeom>
        </p:spPr>
        <p:txBody>
          <a:bodyPr lIns="91437" tIns="91437" rIns="91437" bIns="91437"/>
          <a:lstStyle>
            <a:lvl1pPr>
              <a:defRPr sz="2400">
                <a:latin typeface="Futura LT Light"/>
                <a:ea typeface="Futura LT Light"/>
                <a:cs typeface="Futura LT Light"/>
                <a:sym typeface="Futura LT Light"/>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Blank 拷贝 13">
    <p:spTree>
      <p:nvGrpSpPr>
        <p:cNvPr id="1" name=""/>
        <p:cNvGrpSpPr/>
        <p:nvPr/>
      </p:nvGrpSpPr>
      <p:grpSpPr>
        <a:xfrm>
          <a:off x="0" y="0"/>
          <a:ext cx="0" cy="0"/>
          <a:chOff x="0" y="0"/>
          <a:chExt cx="0" cy="0"/>
        </a:xfrm>
      </p:grpSpPr>
      <p:sp>
        <p:nvSpPr>
          <p:cNvPr id="11" name="Shape 11"/>
          <p:cNvSpPr>
            <a:spLocks noGrp="1"/>
          </p:cNvSpPr>
          <p:nvPr>
            <p:ph type="pic" sz="quarter" idx="13"/>
          </p:nvPr>
        </p:nvSpPr>
        <p:spPr>
          <a:xfrm>
            <a:off x="6834151" y="9195768"/>
            <a:ext cx="4217644" cy="4369273"/>
          </a:xfrm>
          <a:prstGeom prst="rect">
            <a:avLst/>
          </a:prstGeom>
        </p:spPr>
        <p:txBody>
          <a:bodyPr lIns="91439" tIns="45719" rIns="91439" bIns="45719">
            <a:noAutofit/>
          </a:bodyPr>
          <a:lstStyle/>
          <a:p>
            <a:endParaRPr/>
          </a:p>
        </p:txBody>
      </p:sp>
      <p:sp>
        <p:nvSpPr>
          <p:cNvPr id="12" name="Shape 12"/>
          <p:cNvSpPr>
            <a:spLocks noGrp="1"/>
          </p:cNvSpPr>
          <p:nvPr>
            <p:ph type="pic" idx="14"/>
          </p:nvPr>
        </p:nvSpPr>
        <p:spPr>
          <a:xfrm>
            <a:off x="11236021" y="150961"/>
            <a:ext cx="12970179" cy="13414077"/>
          </a:xfrm>
          <a:prstGeom prst="rect">
            <a:avLst/>
          </a:prstGeom>
        </p:spPr>
        <p:txBody>
          <a:bodyPr lIns="91439" tIns="45719" rIns="91439" bIns="45719">
            <a:noAutofit/>
          </a:bodyPr>
          <a:lstStyle/>
          <a:p>
            <a:endParaRPr/>
          </a:p>
        </p:txBody>
      </p:sp>
      <p:sp>
        <p:nvSpPr>
          <p:cNvPr id="13" name="Shape 13"/>
          <p:cNvSpPr>
            <a:spLocks noGrp="1"/>
          </p:cNvSpPr>
          <p:nvPr>
            <p:ph type="pic" sz="quarter" idx="15"/>
          </p:nvPr>
        </p:nvSpPr>
        <p:spPr>
          <a:xfrm>
            <a:off x="6842686" y="4673365"/>
            <a:ext cx="4217643" cy="4369272"/>
          </a:xfrm>
          <a:prstGeom prst="rect">
            <a:avLst/>
          </a:prstGeom>
        </p:spPr>
        <p:txBody>
          <a:bodyPr lIns="91439" tIns="45719" rIns="91439" bIns="45719">
            <a:noAutofit/>
          </a:bodyPr>
          <a:lstStyle/>
          <a:p>
            <a:endParaRPr/>
          </a:p>
        </p:txBody>
      </p:sp>
      <p:sp>
        <p:nvSpPr>
          <p:cNvPr id="14" name="Shape 14"/>
          <p:cNvSpPr>
            <a:spLocks noGrp="1"/>
          </p:cNvSpPr>
          <p:nvPr>
            <p:ph type="pic" sz="quarter" idx="16"/>
          </p:nvPr>
        </p:nvSpPr>
        <p:spPr>
          <a:xfrm>
            <a:off x="6834151" y="150961"/>
            <a:ext cx="4217644" cy="4369270"/>
          </a:xfrm>
          <a:prstGeom prst="rect">
            <a:avLst/>
          </a:prstGeom>
        </p:spPr>
        <p:txBody>
          <a:bodyPr lIns="91439" tIns="45719" rIns="91439" bIns="45719">
            <a:noAutofit/>
          </a:bodyPr>
          <a:lstStyle/>
          <a:p>
            <a:endParaRPr/>
          </a:p>
        </p:txBody>
      </p:sp>
      <p:sp>
        <p:nvSpPr>
          <p:cNvPr id="15" name="Shape 15"/>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01152027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1_Blank 拷贝 9">
    <p:spTree>
      <p:nvGrpSpPr>
        <p:cNvPr id="1" name=""/>
        <p:cNvGrpSpPr/>
        <p:nvPr/>
      </p:nvGrpSpPr>
      <p:grpSpPr>
        <a:xfrm>
          <a:off x="0" y="0"/>
          <a:ext cx="0" cy="0"/>
          <a:chOff x="0" y="0"/>
          <a:chExt cx="0" cy="0"/>
        </a:xfrm>
      </p:grpSpPr>
      <p:sp>
        <p:nvSpPr>
          <p:cNvPr id="22" name="Shape 22"/>
          <p:cNvSpPr>
            <a:spLocks noGrp="1"/>
          </p:cNvSpPr>
          <p:nvPr>
            <p:ph type="pic" idx="13"/>
          </p:nvPr>
        </p:nvSpPr>
        <p:spPr>
          <a:xfrm>
            <a:off x="8934911" y="0"/>
            <a:ext cx="15449093" cy="12092714"/>
          </a:xfrm>
          <a:prstGeom prst="rect">
            <a:avLst/>
          </a:prstGeom>
        </p:spPr>
        <p:txBody>
          <a:bodyPr lIns="91439" tIns="45719" rIns="91439" bIns="45719">
            <a:noAutofit/>
          </a:bodyPr>
          <a:lstStyle/>
          <a:p>
            <a:endParaRPr/>
          </a:p>
        </p:txBody>
      </p:sp>
      <p:sp>
        <p:nvSpPr>
          <p:cNvPr id="23" name="Shape 23"/>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69222631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1_Blank">
    <p:spTree>
      <p:nvGrpSpPr>
        <p:cNvPr id="1" name=""/>
        <p:cNvGrpSpPr/>
        <p:nvPr/>
      </p:nvGrpSpPr>
      <p:grpSpPr>
        <a:xfrm>
          <a:off x="0" y="0"/>
          <a:ext cx="0" cy="0"/>
          <a:chOff x="0" y="0"/>
          <a:chExt cx="0" cy="0"/>
        </a:xfrm>
      </p:grpSpPr>
      <p:sp>
        <p:nvSpPr>
          <p:cNvPr id="30" name="Shape 30"/>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59105512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Blank 拷贝 6">
    <p:spTree>
      <p:nvGrpSpPr>
        <p:cNvPr id="1" name=""/>
        <p:cNvGrpSpPr/>
        <p:nvPr/>
      </p:nvGrpSpPr>
      <p:grpSpPr>
        <a:xfrm>
          <a:off x="0" y="0"/>
          <a:ext cx="0" cy="0"/>
          <a:chOff x="0" y="0"/>
          <a:chExt cx="0" cy="0"/>
        </a:xfrm>
      </p:grpSpPr>
      <p:sp>
        <p:nvSpPr>
          <p:cNvPr id="37" name="Shape 37"/>
          <p:cNvSpPr>
            <a:spLocks noGrp="1"/>
          </p:cNvSpPr>
          <p:nvPr>
            <p:ph type="pic" idx="13"/>
          </p:nvPr>
        </p:nvSpPr>
        <p:spPr>
          <a:xfrm>
            <a:off x="-38846" y="8094"/>
            <a:ext cx="24461692" cy="9045734"/>
          </a:xfrm>
          <a:prstGeom prst="rect">
            <a:avLst/>
          </a:prstGeom>
        </p:spPr>
        <p:txBody>
          <a:bodyPr lIns="91439" tIns="45719" rIns="91439" bIns="45719">
            <a:noAutofit/>
          </a:bodyPr>
          <a:lstStyle/>
          <a:p>
            <a:endParaRPr/>
          </a:p>
        </p:txBody>
      </p:sp>
      <p:sp>
        <p:nvSpPr>
          <p:cNvPr id="38" name="Shape 38"/>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73283464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Blank 拷贝">
    <p:spTree>
      <p:nvGrpSpPr>
        <p:cNvPr id="1" name=""/>
        <p:cNvGrpSpPr/>
        <p:nvPr/>
      </p:nvGrpSpPr>
      <p:grpSpPr>
        <a:xfrm>
          <a:off x="0" y="0"/>
          <a:ext cx="0" cy="0"/>
          <a:chOff x="0" y="0"/>
          <a:chExt cx="0" cy="0"/>
        </a:xfrm>
      </p:grpSpPr>
      <p:sp>
        <p:nvSpPr>
          <p:cNvPr id="45" name="Shape 45"/>
          <p:cNvSpPr>
            <a:spLocks noGrp="1"/>
          </p:cNvSpPr>
          <p:nvPr>
            <p:ph type="pic" sz="half" idx="13"/>
          </p:nvPr>
        </p:nvSpPr>
        <p:spPr>
          <a:xfrm>
            <a:off x="0" y="-3"/>
            <a:ext cx="9144001" cy="13716005"/>
          </a:xfrm>
          <a:prstGeom prst="rect">
            <a:avLst/>
          </a:prstGeom>
        </p:spPr>
        <p:txBody>
          <a:bodyPr lIns="91439" tIns="45719" rIns="91439" bIns="45719">
            <a:noAutofit/>
          </a:bodyPr>
          <a:lstStyle/>
          <a:p>
            <a:endParaRPr/>
          </a:p>
        </p:txBody>
      </p:sp>
      <p:sp>
        <p:nvSpPr>
          <p:cNvPr id="46" name="Shape 46"/>
          <p:cNvSpPr>
            <a:spLocks noGrp="1"/>
          </p:cNvSpPr>
          <p:nvPr>
            <p:ph type="pic" sz="half" idx="14"/>
          </p:nvPr>
        </p:nvSpPr>
        <p:spPr>
          <a:xfrm>
            <a:off x="15243046" y="0"/>
            <a:ext cx="9140954" cy="13716000"/>
          </a:xfrm>
          <a:prstGeom prst="rect">
            <a:avLst/>
          </a:prstGeom>
        </p:spPr>
        <p:txBody>
          <a:bodyPr lIns="91439" tIns="45719" rIns="91439" bIns="45719">
            <a:noAutofit/>
          </a:bodyPr>
          <a:lstStyle/>
          <a:p>
            <a:endParaRPr/>
          </a:p>
        </p:txBody>
      </p:sp>
      <p:sp>
        <p:nvSpPr>
          <p:cNvPr id="47" name="Shape 47"/>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69023337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1_Big Picture">
    <p:spTree>
      <p:nvGrpSpPr>
        <p:cNvPr id="1" name=""/>
        <p:cNvGrpSpPr/>
        <p:nvPr/>
      </p:nvGrpSpPr>
      <p:grpSpPr>
        <a:xfrm>
          <a:off x="0" y="0"/>
          <a:ext cx="0" cy="0"/>
          <a:chOff x="0" y="0"/>
          <a:chExt cx="0" cy="0"/>
        </a:xfrm>
      </p:grpSpPr>
      <p:sp>
        <p:nvSpPr>
          <p:cNvPr id="54" name="Shape 54"/>
          <p:cNvSpPr>
            <a:spLocks noGrp="1"/>
          </p:cNvSpPr>
          <p:nvPr>
            <p:ph type="pic" idx="13"/>
          </p:nvPr>
        </p:nvSpPr>
        <p:spPr>
          <a:xfrm>
            <a:off x="-3" y="-1791"/>
            <a:ext cx="24384005" cy="13719582"/>
          </a:xfrm>
          <a:prstGeom prst="rect">
            <a:avLst/>
          </a:prstGeom>
        </p:spPr>
        <p:txBody>
          <a:bodyPr lIns="91439" tIns="45719" rIns="91439" bIns="45719">
            <a:noAutofit/>
          </a:bodyPr>
          <a:lstStyle/>
          <a:p>
            <a:endParaRPr/>
          </a:p>
        </p:txBody>
      </p:sp>
      <p:sp>
        <p:nvSpPr>
          <p:cNvPr id="55" name="Shape 55"/>
          <p:cNvSpPr>
            <a:spLocks noGrp="1"/>
          </p:cNvSpPr>
          <p:nvPr>
            <p:ph type="sldNum" sz="quarter" idx="2"/>
          </p:nvPr>
        </p:nvSpPr>
        <p:spPr>
          <a:xfrm>
            <a:off x="16901673" y="12431779"/>
            <a:ext cx="573527" cy="561844"/>
          </a:xfrm>
          <a:prstGeom prst="rect">
            <a:avLst/>
          </a:prstGeom>
        </p:spPr>
        <p:txBody>
          <a:bodyPr lIns="91436" tIns="91436" rIns="91436" bIns="91436"/>
          <a:lstStyle>
            <a:lvl1pPr>
              <a:defRPr sz="2400">
                <a:latin typeface="Futura LT Light"/>
                <a:ea typeface="Futura LT Light"/>
                <a:cs typeface="Futura LT Light"/>
                <a:sym typeface="Futura LT Light"/>
              </a:defRPr>
            </a:lvl1pPr>
          </a:lstStyle>
          <a:p>
            <a:fld id="{86CB4B4D-7CA3-9044-876B-883B54F8677D}" type="slidenum">
              <a:t>‹#›</a:t>
            </a:fld>
            <a:endParaRPr/>
          </a:p>
        </p:txBody>
      </p:sp>
    </p:spTree>
    <p:extLst>
      <p:ext uri="{BB962C8B-B14F-4D97-AF65-F5344CB8AC3E}">
        <p14:creationId xmlns:p14="http://schemas.microsoft.com/office/powerpoint/2010/main" val="357421979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reserve="1">
  <p:cSld name="Services (3)">
    <p:spTree>
      <p:nvGrpSpPr>
        <p:cNvPr id="1" name=""/>
        <p:cNvGrpSpPr/>
        <p:nvPr/>
      </p:nvGrpSpPr>
      <p:grpSpPr>
        <a:xfrm>
          <a:off x="0" y="0"/>
          <a:ext cx="0" cy="0"/>
          <a:chOff x="0" y="0"/>
          <a:chExt cx="0" cy="0"/>
        </a:xfrm>
      </p:grpSpPr>
      <p:sp>
        <p:nvSpPr>
          <p:cNvPr id="62" name="Shape 62"/>
          <p:cNvSpPr>
            <a:spLocks noGrp="1"/>
          </p:cNvSpPr>
          <p:nvPr>
            <p:ph type="body" sz="quarter" idx="1"/>
          </p:nvPr>
        </p:nvSpPr>
        <p:spPr>
          <a:xfrm>
            <a:off x="6623825" y="10274006"/>
            <a:ext cx="11136350" cy="1541785"/>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marL="0" indent="0" algn="ctr" defTabSz="825500">
              <a:lnSpc>
                <a:spcPct val="160000"/>
              </a:lnSpc>
              <a:spcBef>
                <a:spcPts val="0"/>
              </a:spcBef>
              <a:buSzTx/>
              <a:buFontTx/>
              <a:buNone/>
              <a:defRPr sz="2200">
                <a:solidFill>
                  <a:srgbClr val="8B8C8C"/>
                </a:solidFill>
              </a:defRPr>
            </a:lvl1pPr>
            <a:lvl2pPr marL="0" indent="0" algn="ctr" defTabSz="825500">
              <a:lnSpc>
                <a:spcPct val="160000"/>
              </a:lnSpc>
              <a:spcBef>
                <a:spcPts val="0"/>
              </a:spcBef>
              <a:buSzTx/>
              <a:buFontTx/>
              <a:buNone/>
              <a:defRPr sz="2200">
                <a:solidFill>
                  <a:srgbClr val="8B8C8C"/>
                </a:solidFill>
              </a:defRPr>
            </a:lvl2pPr>
            <a:lvl3pPr marL="0" indent="0" algn="ctr" defTabSz="825500">
              <a:lnSpc>
                <a:spcPct val="160000"/>
              </a:lnSpc>
              <a:spcBef>
                <a:spcPts val="0"/>
              </a:spcBef>
              <a:buSzTx/>
              <a:buFontTx/>
              <a:buNone/>
              <a:defRPr sz="2200">
                <a:solidFill>
                  <a:srgbClr val="8B8C8C"/>
                </a:solidFill>
              </a:defRPr>
            </a:lvl3pPr>
            <a:lvl4pPr marL="0" indent="0" algn="ctr" defTabSz="825500">
              <a:lnSpc>
                <a:spcPct val="160000"/>
              </a:lnSpc>
              <a:spcBef>
                <a:spcPts val="0"/>
              </a:spcBef>
              <a:buSzTx/>
              <a:buFontTx/>
              <a:buNone/>
              <a:defRPr sz="2200">
                <a:solidFill>
                  <a:srgbClr val="8B8C8C"/>
                </a:solidFill>
              </a:defRPr>
            </a:lvl4pPr>
            <a:lvl5pPr marL="0" indent="0" algn="ctr" defTabSz="825500">
              <a:lnSpc>
                <a:spcPct val="160000"/>
              </a:lnSpc>
              <a:spcBef>
                <a:spcPts val="0"/>
              </a:spcBef>
              <a:buSzTx/>
              <a:buFontTx/>
              <a:buNone/>
              <a:defRPr sz="2200">
                <a:solidFill>
                  <a:srgbClr val="8B8C8C"/>
                </a:solidFill>
              </a:defRPr>
            </a:lvl5pPr>
          </a:lstStyle>
          <a:p>
            <a:r>
              <a:t>正文级别 1</a:t>
            </a:r>
          </a:p>
          <a:p>
            <a:pPr lvl="1"/>
            <a:r>
              <a:t>正文级别 2</a:t>
            </a:r>
          </a:p>
          <a:p>
            <a:pPr lvl="2"/>
            <a:r>
              <a:t>正文级别 3</a:t>
            </a:r>
          </a:p>
          <a:p>
            <a:pPr lvl="3"/>
            <a:r>
              <a:t>正文级别 4</a:t>
            </a:r>
          </a:p>
          <a:p>
            <a:pPr lvl="4"/>
            <a:r>
              <a:t>正文级别 5</a:t>
            </a:r>
          </a:p>
        </p:txBody>
      </p:sp>
      <p:sp>
        <p:nvSpPr>
          <p:cNvPr id="63" name="Shape 63"/>
          <p:cNvSpPr>
            <a:spLocks noGrp="1"/>
          </p:cNvSpPr>
          <p:nvPr>
            <p:ph type="title"/>
          </p:nvPr>
        </p:nvSpPr>
        <p:spPr>
          <a:xfrm>
            <a:off x="8917033" y="9182971"/>
            <a:ext cx="6549933" cy="660405"/>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defTabSz="825500">
              <a:defRPr sz="3600">
                <a:solidFill>
                  <a:srgbClr val="8B8C8C"/>
                </a:solidFill>
              </a:defRPr>
            </a:lvl1pPr>
          </a:lstStyle>
          <a:p>
            <a:r>
              <a:t>标题文本</a:t>
            </a:r>
          </a:p>
        </p:txBody>
      </p:sp>
      <p:sp>
        <p:nvSpPr>
          <p:cNvPr id="64" name="Shape 64"/>
          <p:cNvSpPr>
            <a:spLocks noGrp="1"/>
          </p:cNvSpPr>
          <p:nvPr>
            <p:ph type="pic" sz="quarter" idx="13"/>
          </p:nvPr>
        </p:nvSpPr>
        <p:spPr>
          <a:xfrm>
            <a:off x="2058260" y="2057387"/>
            <a:ext cx="6096783" cy="2222807"/>
          </a:xfrm>
          <a:prstGeom prst="rect">
            <a:avLst/>
          </a:prstGeom>
        </p:spPr>
        <p:txBody>
          <a:bodyPr lIns="91439" tIns="45719" rIns="91439" bIns="45719">
            <a:noAutofit/>
          </a:bodyPr>
          <a:lstStyle/>
          <a:p>
            <a:endParaRPr/>
          </a:p>
        </p:txBody>
      </p:sp>
      <p:sp>
        <p:nvSpPr>
          <p:cNvPr id="65" name="Shape 65"/>
          <p:cNvSpPr>
            <a:spLocks noGrp="1"/>
          </p:cNvSpPr>
          <p:nvPr>
            <p:ph type="pic" sz="quarter" idx="14"/>
          </p:nvPr>
        </p:nvSpPr>
        <p:spPr>
          <a:xfrm>
            <a:off x="9157096" y="2057387"/>
            <a:ext cx="6096004" cy="2225838"/>
          </a:xfrm>
          <a:prstGeom prst="rect">
            <a:avLst/>
          </a:prstGeom>
        </p:spPr>
        <p:txBody>
          <a:bodyPr lIns="91439" tIns="45719" rIns="91439" bIns="45719">
            <a:noAutofit/>
          </a:bodyPr>
          <a:lstStyle/>
          <a:p>
            <a:endParaRPr/>
          </a:p>
        </p:txBody>
      </p:sp>
      <p:sp>
        <p:nvSpPr>
          <p:cNvPr id="66" name="Shape 66"/>
          <p:cNvSpPr>
            <a:spLocks noGrp="1"/>
          </p:cNvSpPr>
          <p:nvPr>
            <p:ph type="pic" sz="quarter" idx="15"/>
          </p:nvPr>
        </p:nvSpPr>
        <p:spPr>
          <a:xfrm>
            <a:off x="16255138" y="2057387"/>
            <a:ext cx="6097033" cy="2223905"/>
          </a:xfrm>
          <a:prstGeom prst="rect">
            <a:avLst/>
          </a:prstGeom>
        </p:spPr>
        <p:txBody>
          <a:bodyPr lIns="91439" tIns="45719" rIns="91439" bIns="45719">
            <a:noAutofit/>
          </a:bodyPr>
          <a:lstStyle/>
          <a:p>
            <a:endParaRPr/>
          </a:p>
        </p:txBody>
      </p:sp>
      <p:sp>
        <p:nvSpPr>
          <p:cNvPr id="67" name="Shape 67"/>
          <p:cNvSpPr>
            <a:spLocks noGrp="1"/>
          </p:cNvSpPr>
          <p:nvPr>
            <p:ph type="sldNum" sz="quarter" idx="2"/>
          </p:nvPr>
        </p:nvSpPr>
        <p:spPr>
          <a:xfrm>
            <a:off x="11863324" y="13081000"/>
            <a:ext cx="644653" cy="660400"/>
          </a:xfrm>
          <a:prstGeom prst="rect">
            <a:avLst/>
          </a:prstGeom>
        </p:spPr>
        <p:txBody>
          <a:bodyPr lIns="50800" tIns="50800" rIns="50800" bIns="50800" anchor="t"/>
          <a:lstStyle>
            <a:lvl1pPr algn="ctr" defTabSz="825500">
              <a:defRPr sz="3600">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36795921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1_Blank 拷贝 4">
    <p:spTree>
      <p:nvGrpSpPr>
        <p:cNvPr id="1" name=""/>
        <p:cNvGrpSpPr/>
        <p:nvPr/>
      </p:nvGrpSpPr>
      <p:grpSpPr>
        <a:xfrm>
          <a:off x="0" y="0"/>
          <a:ext cx="0" cy="0"/>
          <a:chOff x="0" y="0"/>
          <a:chExt cx="0" cy="0"/>
        </a:xfrm>
      </p:grpSpPr>
      <p:sp>
        <p:nvSpPr>
          <p:cNvPr id="74" name="Shape 74"/>
          <p:cNvSpPr>
            <a:spLocks noGrp="1"/>
          </p:cNvSpPr>
          <p:nvPr>
            <p:ph type="pic" sz="quarter" idx="13"/>
          </p:nvPr>
        </p:nvSpPr>
        <p:spPr>
          <a:xfrm>
            <a:off x="2045043" y="6857999"/>
            <a:ext cx="6096784" cy="3240618"/>
          </a:xfrm>
          <a:prstGeom prst="rect">
            <a:avLst/>
          </a:prstGeom>
        </p:spPr>
        <p:txBody>
          <a:bodyPr lIns="91439" tIns="45719" rIns="91439" bIns="45719">
            <a:noAutofit/>
          </a:bodyPr>
          <a:lstStyle/>
          <a:p>
            <a:endParaRPr/>
          </a:p>
        </p:txBody>
      </p:sp>
      <p:sp>
        <p:nvSpPr>
          <p:cNvPr id="75" name="Shape 75"/>
          <p:cNvSpPr>
            <a:spLocks noGrp="1"/>
          </p:cNvSpPr>
          <p:nvPr>
            <p:ph type="pic" sz="quarter" idx="14"/>
          </p:nvPr>
        </p:nvSpPr>
        <p:spPr>
          <a:xfrm>
            <a:off x="9143876" y="6857999"/>
            <a:ext cx="6096784" cy="3240618"/>
          </a:xfrm>
          <a:prstGeom prst="rect">
            <a:avLst/>
          </a:prstGeom>
        </p:spPr>
        <p:txBody>
          <a:bodyPr lIns="91439" tIns="45719" rIns="91439" bIns="45719">
            <a:noAutofit/>
          </a:bodyPr>
          <a:lstStyle/>
          <a:p>
            <a:endParaRPr/>
          </a:p>
        </p:txBody>
      </p:sp>
      <p:sp>
        <p:nvSpPr>
          <p:cNvPr id="76" name="Shape 76"/>
          <p:cNvSpPr>
            <a:spLocks noGrp="1"/>
          </p:cNvSpPr>
          <p:nvPr>
            <p:ph type="pic" sz="quarter" idx="15"/>
          </p:nvPr>
        </p:nvSpPr>
        <p:spPr>
          <a:xfrm>
            <a:off x="16241920" y="6857999"/>
            <a:ext cx="6096784" cy="3240618"/>
          </a:xfrm>
          <a:prstGeom prst="rect">
            <a:avLst/>
          </a:prstGeom>
        </p:spPr>
        <p:txBody>
          <a:bodyPr lIns="91439" tIns="45719" rIns="91439" bIns="45719">
            <a:noAutofit/>
          </a:bodyPr>
          <a:lstStyle/>
          <a:p>
            <a:endParaRPr/>
          </a:p>
        </p:txBody>
      </p:sp>
      <p:sp>
        <p:nvSpPr>
          <p:cNvPr id="77" name="Shape 77"/>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89678364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Our Mission (2)">
    <p:spTree>
      <p:nvGrpSpPr>
        <p:cNvPr id="1" name=""/>
        <p:cNvGrpSpPr/>
        <p:nvPr/>
      </p:nvGrpSpPr>
      <p:grpSpPr>
        <a:xfrm>
          <a:off x="0" y="0"/>
          <a:ext cx="0" cy="0"/>
          <a:chOff x="0" y="0"/>
          <a:chExt cx="0" cy="0"/>
        </a:xfrm>
      </p:grpSpPr>
      <p:sp>
        <p:nvSpPr>
          <p:cNvPr id="84" name="Shape 84"/>
          <p:cNvSpPr>
            <a:spLocks noGrp="1"/>
          </p:cNvSpPr>
          <p:nvPr>
            <p:ph type="pic" sz="half" idx="13"/>
          </p:nvPr>
        </p:nvSpPr>
        <p:spPr>
          <a:xfrm>
            <a:off x="8065527" y="-16273"/>
            <a:ext cx="8216901" cy="13748403"/>
          </a:xfrm>
          <a:prstGeom prst="rect">
            <a:avLst/>
          </a:prstGeom>
        </p:spPr>
        <p:txBody>
          <a:bodyPr lIns="91439" tIns="45719" rIns="91439" bIns="45719">
            <a:noAutofit/>
          </a:bodyPr>
          <a:lstStyle/>
          <a:p>
            <a:endParaRPr/>
          </a:p>
        </p:txBody>
      </p:sp>
      <p:sp>
        <p:nvSpPr>
          <p:cNvPr id="85" name="Shape 85"/>
          <p:cNvSpPr>
            <a:spLocks noGrp="1"/>
          </p:cNvSpPr>
          <p:nvPr>
            <p:ph type="pic" sz="half" idx="14"/>
          </p:nvPr>
        </p:nvSpPr>
        <p:spPr>
          <a:xfrm>
            <a:off x="0" y="-16200"/>
            <a:ext cx="8009268" cy="13748400"/>
          </a:xfrm>
          <a:prstGeom prst="rect">
            <a:avLst/>
          </a:prstGeom>
        </p:spPr>
        <p:txBody>
          <a:bodyPr lIns="91439" tIns="45719" rIns="91439" bIns="45719">
            <a:noAutofit/>
          </a:bodyPr>
          <a:lstStyle/>
          <a:p>
            <a:endParaRPr/>
          </a:p>
        </p:txBody>
      </p:sp>
      <p:sp>
        <p:nvSpPr>
          <p:cNvPr id="86" name="Shape 86"/>
          <p:cNvSpPr>
            <a:spLocks noGrp="1"/>
          </p:cNvSpPr>
          <p:nvPr>
            <p:ph type="pic" sz="half" idx="15"/>
          </p:nvPr>
        </p:nvSpPr>
        <p:spPr>
          <a:xfrm>
            <a:off x="16325986" y="-37509"/>
            <a:ext cx="8058016" cy="13791016"/>
          </a:xfrm>
          <a:prstGeom prst="rect">
            <a:avLst/>
          </a:prstGeom>
        </p:spPr>
        <p:txBody>
          <a:bodyPr lIns="91439" tIns="45719" rIns="91439" bIns="45719">
            <a:noAutofit/>
          </a:bodyPr>
          <a:lstStyle/>
          <a:p>
            <a:endParaRPr/>
          </a:p>
        </p:txBody>
      </p:sp>
      <p:sp>
        <p:nvSpPr>
          <p:cNvPr id="87" name="Shape 87"/>
          <p:cNvSpPr>
            <a:spLocks noGrp="1"/>
          </p:cNvSpPr>
          <p:nvPr>
            <p:ph type="title"/>
          </p:nvPr>
        </p:nvSpPr>
        <p:spPr>
          <a:xfrm>
            <a:off x="8136273" y="469020"/>
            <a:ext cx="8075408" cy="1702779"/>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defTabSz="825500">
              <a:defRPr sz="5300" cap="all">
                <a:solidFill>
                  <a:srgbClr val="FFFFFF"/>
                </a:solidFill>
                <a:latin typeface="Open Sans Semibold"/>
                <a:ea typeface="Open Sans Semibold"/>
                <a:cs typeface="Open Sans Semibold"/>
                <a:sym typeface="Open Sans Semibold"/>
              </a:defRPr>
            </a:lvl1pPr>
          </a:lstStyle>
          <a:p>
            <a:r>
              <a:t>标题文本</a:t>
            </a:r>
          </a:p>
        </p:txBody>
      </p:sp>
      <p:sp>
        <p:nvSpPr>
          <p:cNvPr id="88" name="Shape 88"/>
          <p:cNvSpPr/>
          <p:nvPr/>
        </p:nvSpPr>
        <p:spPr>
          <a:xfrm>
            <a:off x="10928014" y="2319508"/>
            <a:ext cx="2273814" cy="4"/>
          </a:xfrm>
          <a:prstGeom prst="line">
            <a:avLst/>
          </a:prstGeom>
          <a:ln w="38100">
            <a:solidFill>
              <a:srgbClr val="B5BABA">
                <a:alpha val="30000"/>
              </a:srgbClr>
            </a:solidFill>
            <a:miter lim="400000"/>
          </a:ln>
        </p:spPr>
        <p:txBody>
          <a:bodyPr lIns="45718" tIns="45718" rIns="45718" bIns="45718"/>
          <a:lstStyle/>
          <a:p>
            <a:endParaRPr/>
          </a:p>
        </p:txBody>
      </p:sp>
      <p:sp>
        <p:nvSpPr>
          <p:cNvPr id="89" name="Shape 89"/>
          <p:cNvSpPr>
            <a:spLocks noGrp="1"/>
          </p:cNvSpPr>
          <p:nvPr>
            <p:ph type="sldNum" sz="quarter" idx="2"/>
          </p:nvPr>
        </p:nvSpPr>
        <p:spPr>
          <a:xfrm>
            <a:off x="22526958" y="1035636"/>
            <a:ext cx="491258" cy="558801"/>
          </a:xfrm>
          <a:prstGeom prst="rect">
            <a:avLst/>
          </a:prstGeom>
        </p:spPr>
        <p:txBody>
          <a:bodyPr lIns="50800" tIns="50800" rIns="50800" bIns="50800" anchor="t"/>
          <a:lstStyle>
            <a:lvl1pPr algn="ctr" defTabSz="825500">
              <a:defRPr sz="2600">
                <a:solidFill>
                  <a:srgbClr val="9D9C9D"/>
                </a:solidFill>
                <a:latin typeface="Open Sans Bold"/>
                <a:ea typeface="Open Sans Bold"/>
                <a:cs typeface="Open Sans Bold"/>
                <a:sym typeface="Open Sans Bold"/>
              </a:defRPr>
            </a:lvl1pPr>
          </a:lstStyle>
          <a:p>
            <a:fld id="{86CB4B4D-7CA3-9044-876B-883B54F8677D}" type="slidenum">
              <a:t>‹#›</a:t>
            </a:fld>
            <a:endParaRPr/>
          </a:p>
        </p:txBody>
      </p:sp>
    </p:spTree>
    <p:extLst>
      <p:ext uri="{BB962C8B-B14F-4D97-AF65-F5344CB8AC3E}">
        <p14:creationId xmlns:p14="http://schemas.microsoft.com/office/powerpoint/2010/main" val="288466722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1_Devices (3)">
    <p:spTree>
      <p:nvGrpSpPr>
        <p:cNvPr id="1" name=""/>
        <p:cNvGrpSpPr/>
        <p:nvPr/>
      </p:nvGrpSpPr>
      <p:grpSpPr>
        <a:xfrm>
          <a:off x="0" y="0"/>
          <a:ext cx="0" cy="0"/>
          <a:chOff x="0" y="0"/>
          <a:chExt cx="0" cy="0"/>
        </a:xfrm>
      </p:grpSpPr>
      <p:sp>
        <p:nvSpPr>
          <p:cNvPr id="96" name="Shape 96"/>
          <p:cNvSpPr>
            <a:spLocks noGrp="1"/>
          </p:cNvSpPr>
          <p:nvPr>
            <p:ph type="title"/>
          </p:nvPr>
        </p:nvSpPr>
        <p:spPr>
          <a:xfrm>
            <a:off x="4827156" y="1461921"/>
            <a:ext cx="14729689" cy="1446379"/>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defTabSz="825500">
              <a:defRPr sz="7000">
                <a:solidFill>
                  <a:srgbClr val="515252"/>
                </a:solidFill>
                <a:latin typeface="Montserrat-Regular"/>
                <a:ea typeface="Montserrat-Regular"/>
                <a:cs typeface="Montserrat-Regular"/>
                <a:sym typeface="Montserrat-Regular"/>
              </a:defRPr>
            </a:lvl1pPr>
          </a:lstStyle>
          <a:p>
            <a:r>
              <a:t>标题文本</a:t>
            </a:r>
          </a:p>
        </p:txBody>
      </p:sp>
      <p:sp>
        <p:nvSpPr>
          <p:cNvPr id="97" name="Shape 97"/>
          <p:cNvSpPr>
            <a:spLocks noGrp="1"/>
          </p:cNvSpPr>
          <p:nvPr>
            <p:ph type="body" sz="quarter" idx="1"/>
          </p:nvPr>
        </p:nvSpPr>
        <p:spPr>
          <a:xfrm>
            <a:off x="4827156" y="3136900"/>
            <a:ext cx="14729689" cy="564115"/>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1pPr>
            <a:lvl2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2pPr>
            <a:lvl3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3pPr>
            <a:lvl4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4pPr>
            <a:lvl5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5pPr>
          </a:lstStyle>
          <a:p>
            <a:r>
              <a:t>正文级别 1</a:t>
            </a:r>
          </a:p>
          <a:p>
            <a:pPr lvl="1"/>
            <a:r>
              <a:t>正文级别 2</a:t>
            </a:r>
          </a:p>
          <a:p>
            <a:pPr lvl="2"/>
            <a:r>
              <a:t>正文级别 3</a:t>
            </a:r>
          </a:p>
          <a:p>
            <a:pPr lvl="3"/>
            <a:r>
              <a:t>正文级别 4</a:t>
            </a:r>
          </a:p>
          <a:p>
            <a:pPr lvl="4"/>
            <a:r>
              <a:t>正文级别 5</a:t>
            </a:r>
          </a:p>
        </p:txBody>
      </p:sp>
      <p:sp>
        <p:nvSpPr>
          <p:cNvPr id="98" name="Shape 98"/>
          <p:cNvSpPr>
            <a:spLocks noGrp="1"/>
          </p:cNvSpPr>
          <p:nvPr>
            <p:ph type="pic" sz="quarter" idx="13"/>
          </p:nvPr>
        </p:nvSpPr>
        <p:spPr>
          <a:xfrm>
            <a:off x="5473286" y="10144769"/>
            <a:ext cx="13437276" cy="2405729"/>
          </a:xfrm>
          <a:prstGeom prst="rect">
            <a:avLst/>
          </a:prstGeom>
        </p:spPr>
        <p:txBody>
          <a:bodyPr lIns="91439" tIns="45719" rIns="91439" bIns="45719">
            <a:noAutofit/>
          </a:bodyPr>
          <a:lstStyle/>
          <a:p>
            <a:endParaRPr/>
          </a:p>
        </p:txBody>
      </p:sp>
      <p:sp>
        <p:nvSpPr>
          <p:cNvPr id="99" name="Shape 99"/>
          <p:cNvSpPr>
            <a:spLocks noGrp="1"/>
          </p:cNvSpPr>
          <p:nvPr>
            <p:ph type="sldNum" sz="quarter" idx="2"/>
          </p:nvPr>
        </p:nvSpPr>
        <p:spPr>
          <a:xfrm>
            <a:off x="11113134" y="13081000"/>
            <a:ext cx="2145031" cy="2565400"/>
          </a:xfrm>
          <a:prstGeom prst="rect">
            <a:avLst/>
          </a:prstGeom>
        </p:spPr>
        <p:txBody>
          <a:bodyPr lIns="50800" tIns="50800" rIns="50800" bIns="50800" anchor="t"/>
          <a:lstStyle>
            <a:lvl1pPr algn="ctr" defTabSz="825500">
              <a:defRPr sz="15000">
                <a:solidFill>
                  <a:srgbClr val="F0F2F6"/>
                </a:solidFill>
                <a:latin typeface="PT Serif"/>
                <a:ea typeface="PT Serif"/>
                <a:cs typeface="PT Serif"/>
                <a:sym typeface="PT Serif"/>
              </a:defRPr>
            </a:lvl1pPr>
          </a:lstStyle>
          <a:p>
            <a:fld id="{86CB4B4D-7CA3-9044-876B-883B54F8677D}" type="slidenum">
              <a:t>‹#›</a:t>
            </a:fld>
            <a:endParaRPr/>
          </a:p>
        </p:txBody>
      </p:sp>
    </p:spTree>
    <p:extLst>
      <p:ext uri="{BB962C8B-B14F-4D97-AF65-F5344CB8AC3E}">
        <p14:creationId xmlns:p14="http://schemas.microsoft.com/office/powerpoint/2010/main" val="3502947951"/>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7_Custom Layout">
    <p:spTree>
      <p:nvGrpSpPr>
        <p:cNvPr id="1" name=""/>
        <p:cNvGrpSpPr/>
        <p:nvPr/>
      </p:nvGrpSpPr>
      <p:grpSpPr>
        <a:xfrm>
          <a:off x="0" y="0"/>
          <a:ext cx="0" cy="0"/>
          <a:chOff x="0" y="0"/>
          <a:chExt cx="0" cy="0"/>
        </a:xfrm>
      </p:grpSpPr>
      <p:sp>
        <p:nvSpPr>
          <p:cNvPr id="106" name="Shape 106"/>
          <p:cNvSpPr>
            <a:spLocks noGrp="1"/>
          </p:cNvSpPr>
          <p:nvPr>
            <p:ph type="pic" idx="13"/>
          </p:nvPr>
        </p:nvSpPr>
        <p:spPr>
          <a:xfrm>
            <a:off x="1030287" y="1096962"/>
            <a:ext cx="22323427" cy="7921278"/>
          </a:xfrm>
          <a:prstGeom prst="rect">
            <a:avLst/>
          </a:prstGeom>
        </p:spPr>
        <p:txBody>
          <a:bodyPr lIns="91439" tIns="45719" rIns="91439" bIns="45719">
            <a:noAutofit/>
          </a:bodyPr>
          <a:lstStyle/>
          <a:p>
            <a:endParaRPr/>
          </a:p>
        </p:txBody>
      </p:sp>
      <p:sp>
        <p:nvSpPr>
          <p:cNvPr id="107" name="Shape 107"/>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78767732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1_Portfolio (5)">
    <p:spTree>
      <p:nvGrpSpPr>
        <p:cNvPr id="1" name=""/>
        <p:cNvGrpSpPr/>
        <p:nvPr/>
      </p:nvGrpSpPr>
      <p:grpSpPr>
        <a:xfrm>
          <a:off x="0" y="0"/>
          <a:ext cx="0" cy="0"/>
          <a:chOff x="0" y="0"/>
          <a:chExt cx="0" cy="0"/>
        </a:xfrm>
      </p:grpSpPr>
      <p:sp>
        <p:nvSpPr>
          <p:cNvPr id="114" name="Shape 114"/>
          <p:cNvSpPr>
            <a:spLocks noGrp="1"/>
          </p:cNvSpPr>
          <p:nvPr>
            <p:ph type="pic" sz="quarter" idx="13"/>
          </p:nvPr>
        </p:nvSpPr>
        <p:spPr>
          <a:xfrm>
            <a:off x="2025032" y="2027702"/>
            <a:ext cx="5661443" cy="9660598"/>
          </a:xfrm>
          <a:prstGeom prst="rect">
            <a:avLst/>
          </a:prstGeom>
        </p:spPr>
        <p:txBody>
          <a:bodyPr lIns="91439" tIns="45719" rIns="91439" bIns="45719">
            <a:noAutofit/>
          </a:bodyPr>
          <a:lstStyle/>
          <a:p>
            <a:endParaRPr/>
          </a:p>
        </p:txBody>
      </p:sp>
      <p:sp>
        <p:nvSpPr>
          <p:cNvPr id="115" name="Shape 115"/>
          <p:cNvSpPr>
            <a:spLocks noGrp="1"/>
          </p:cNvSpPr>
          <p:nvPr>
            <p:ph type="pic" sz="quarter" idx="14"/>
          </p:nvPr>
        </p:nvSpPr>
        <p:spPr>
          <a:xfrm>
            <a:off x="7938103" y="2027702"/>
            <a:ext cx="4699004" cy="4699004"/>
          </a:xfrm>
          <a:prstGeom prst="rect">
            <a:avLst/>
          </a:prstGeom>
        </p:spPr>
        <p:txBody>
          <a:bodyPr lIns="91439" tIns="45719" rIns="91439" bIns="45719">
            <a:noAutofit/>
          </a:bodyPr>
          <a:lstStyle/>
          <a:p>
            <a:endParaRPr/>
          </a:p>
        </p:txBody>
      </p:sp>
      <p:sp>
        <p:nvSpPr>
          <p:cNvPr id="116" name="Shape 116"/>
          <p:cNvSpPr>
            <a:spLocks noGrp="1"/>
          </p:cNvSpPr>
          <p:nvPr>
            <p:ph type="pic" sz="quarter" idx="15"/>
          </p:nvPr>
        </p:nvSpPr>
        <p:spPr>
          <a:xfrm>
            <a:off x="7938103" y="6983789"/>
            <a:ext cx="4699004" cy="4699004"/>
          </a:xfrm>
          <a:prstGeom prst="rect">
            <a:avLst/>
          </a:prstGeom>
        </p:spPr>
        <p:txBody>
          <a:bodyPr lIns="91439" tIns="45719" rIns="91439" bIns="45719">
            <a:noAutofit/>
          </a:bodyPr>
          <a:lstStyle/>
          <a:p>
            <a:endParaRPr/>
          </a:p>
        </p:txBody>
      </p:sp>
      <p:sp>
        <p:nvSpPr>
          <p:cNvPr id="117" name="Shape 117"/>
          <p:cNvSpPr>
            <a:spLocks noGrp="1"/>
          </p:cNvSpPr>
          <p:nvPr>
            <p:ph type="pic" sz="quarter" idx="16"/>
          </p:nvPr>
        </p:nvSpPr>
        <p:spPr>
          <a:xfrm>
            <a:off x="12888738" y="2027702"/>
            <a:ext cx="9455116" cy="4699004"/>
          </a:xfrm>
          <a:prstGeom prst="rect">
            <a:avLst/>
          </a:prstGeom>
        </p:spPr>
        <p:txBody>
          <a:bodyPr lIns="91439" tIns="45719" rIns="91439" bIns="45719">
            <a:noAutofit/>
          </a:bodyPr>
          <a:lstStyle/>
          <a:p>
            <a:endParaRPr/>
          </a:p>
        </p:txBody>
      </p:sp>
      <p:sp>
        <p:nvSpPr>
          <p:cNvPr id="118" name="Shape 118"/>
          <p:cNvSpPr>
            <a:spLocks noGrp="1"/>
          </p:cNvSpPr>
          <p:nvPr>
            <p:ph type="sldNum" sz="quarter" idx="2"/>
          </p:nvPr>
        </p:nvSpPr>
        <p:spPr>
          <a:xfrm>
            <a:off x="11863324" y="13081000"/>
            <a:ext cx="644653" cy="660400"/>
          </a:xfrm>
          <a:prstGeom prst="rect">
            <a:avLst/>
          </a:prstGeom>
        </p:spPr>
        <p:txBody>
          <a:bodyPr lIns="50800" tIns="50800" rIns="50800" bIns="50800" anchor="t"/>
          <a:lstStyle>
            <a:lvl1pPr algn="ctr" defTabSz="825500">
              <a:defRPr sz="3600">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24854389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5_Portfolio Layout 2">
    <p:spTree>
      <p:nvGrpSpPr>
        <p:cNvPr id="1" name=""/>
        <p:cNvGrpSpPr/>
        <p:nvPr/>
      </p:nvGrpSpPr>
      <p:grpSpPr>
        <a:xfrm>
          <a:off x="0" y="0"/>
          <a:ext cx="0" cy="0"/>
          <a:chOff x="0" y="0"/>
          <a:chExt cx="0" cy="0"/>
        </a:xfrm>
      </p:grpSpPr>
      <p:sp>
        <p:nvSpPr>
          <p:cNvPr id="125" name="Shape 125"/>
          <p:cNvSpPr>
            <a:spLocks noGrp="1"/>
          </p:cNvSpPr>
          <p:nvPr>
            <p:ph type="pic" sz="quarter" idx="13"/>
          </p:nvPr>
        </p:nvSpPr>
        <p:spPr>
          <a:xfrm>
            <a:off x="6167994" y="5489847"/>
            <a:ext cx="6071321" cy="8226153"/>
          </a:xfrm>
          <a:prstGeom prst="rect">
            <a:avLst/>
          </a:prstGeom>
        </p:spPr>
        <p:txBody>
          <a:bodyPr lIns="91439" tIns="45719" rIns="91439" bIns="45719">
            <a:noAutofit/>
          </a:bodyPr>
          <a:lstStyle/>
          <a:p>
            <a:endParaRPr/>
          </a:p>
        </p:txBody>
      </p:sp>
      <p:sp>
        <p:nvSpPr>
          <p:cNvPr id="126" name="Shape 126"/>
          <p:cNvSpPr>
            <a:spLocks noGrp="1"/>
          </p:cNvSpPr>
          <p:nvPr>
            <p:ph type="pic" sz="quarter" idx="14"/>
          </p:nvPr>
        </p:nvSpPr>
        <p:spPr>
          <a:xfrm>
            <a:off x="12241359" y="5489847"/>
            <a:ext cx="6071321" cy="8226153"/>
          </a:xfrm>
          <a:prstGeom prst="rect">
            <a:avLst/>
          </a:prstGeom>
        </p:spPr>
        <p:txBody>
          <a:bodyPr lIns="91439" tIns="45719" rIns="91439" bIns="45719">
            <a:noAutofit/>
          </a:bodyPr>
          <a:lstStyle/>
          <a:p>
            <a:endParaRPr/>
          </a:p>
        </p:txBody>
      </p:sp>
      <p:sp>
        <p:nvSpPr>
          <p:cNvPr id="127" name="Shape 127"/>
          <p:cNvSpPr>
            <a:spLocks noGrp="1"/>
          </p:cNvSpPr>
          <p:nvPr>
            <p:ph type="pic" sz="quarter" idx="15"/>
          </p:nvPr>
        </p:nvSpPr>
        <p:spPr>
          <a:xfrm>
            <a:off x="18312680" y="5489847"/>
            <a:ext cx="6071324" cy="8226153"/>
          </a:xfrm>
          <a:prstGeom prst="rect">
            <a:avLst/>
          </a:prstGeom>
        </p:spPr>
        <p:txBody>
          <a:bodyPr lIns="91439" tIns="45719" rIns="91439" bIns="45719">
            <a:noAutofit/>
          </a:bodyPr>
          <a:lstStyle/>
          <a:p>
            <a:endParaRPr/>
          </a:p>
        </p:txBody>
      </p:sp>
      <p:sp>
        <p:nvSpPr>
          <p:cNvPr id="128" name="Shape 128"/>
          <p:cNvSpPr>
            <a:spLocks noGrp="1"/>
          </p:cNvSpPr>
          <p:nvPr>
            <p:ph type="pic" sz="quarter" idx="16"/>
          </p:nvPr>
        </p:nvSpPr>
        <p:spPr>
          <a:xfrm>
            <a:off x="0" y="5489847"/>
            <a:ext cx="6167995" cy="8226153"/>
          </a:xfrm>
          <a:prstGeom prst="rect">
            <a:avLst/>
          </a:prstGeom>
        </p:spPr>
        <p:txBody>
          <a:bodyPr lIns="91439" tIns="45719" rIns="91439" bIns="45719">
            <a:noAutofit/>
          </a:bodyPr>
          <a:lstStyle/>
          <a:p>
            <a:endParaRPr/>
          </a:p>
        </p:txBody>
      </p:sp>
      <p:sp>
        <p:nvSpPr>
          <p:cNvPr id="129" name="Shape 129"/>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FFFFFF"/>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38577283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6_Layout">
    <p:spTree>
      <p:nvGrpSpPr>
        <p:cNvPr id="1" name=""/>
        <p:cNvGrpSpPr/>
        <p:nvPr/>
      </p:nvGrpSpPr>
      <p:grpSpPr>
        <a:xfrm>
          <a:off x="0" y="0"/>
          <a:ext cx="0" cy="0"/>
          <a:chOff x="0" y="0"/>
          <a:chExt cx="0" cy="0"/>
        </a:xfrm>
      </p:grpSpPr>
      <p:sp>
        <p:nvSpPr>
          <p:cNvPr id="136" name="Shape 136"/>
          <p:cNvSpPr>
            <a:spLocks noGrp="1"/>
          </p:cNvSpPr>
          <p:nvPr>
            <p:ph type="pic" sz="quarter" idx="13"/>
          </p:nvPr>
        </p:nvSpPr>
        <p:spPr>
          <a:xfrm>
            <a:off x="10985500" y="1901030"/>
            <a:ext cx="5669454" cy="6651629"/>
          </a:xfrm>
          <a:prstGeom prst="rect">
            <a:avLst/>
          </a:prstGeom>
        </p:spPr>
        <p:txBody>
          <a:bodyPr lIns="91439" tIns="45719" rIns="91439" bIns="45719">
            <a:noAutofit/>
          </a:bodyPr>
          <a:lstStyle/>
          <a:p>
            <a:endParaRPr/>
          </a:p>
        </p:txBody>
      </p:sp>
      <p:sp>
        <p:nvSpPr>
          <p:cNvPr id="137" name="Shape 137"/>
          <p:cNvSpPr>
            <a:spLocks noGrp="1"/>
          </p:cNvSpPr>
          <p:nvPr>
            <p:ph type="pic" sz="quarter" idx="14"/>
          </p:nvPr>
        </p:nvSpPr>
        <p:spPr>
          <a:xfrm>
            <a:off x="16706361" y="1901030"/>
            <a:ext cx="5669455" cy="6651629"/>
          </a:xfrm>
          <a:prstGeom prst="rect">
            <a:avLst/>
          </a:prstGeom>
        </p:spPr>
        <p:txBody>
          <a:bodyPr lIns="91439" tIns="45719" rIns="91439" bIns="45719">
            <a:noAutofit/>
          </a:bodyPr>
          <a:lstStyle/>
          <a:p>
            <a:endParaRPr/>
          </a:p>
        </p:txBody>
      </p:sp>
      <p:sp>
        <p:nvSpPr>
          <p:cNvPr id="138" name="Shape 138"/>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281548564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43_Custom Layout">
    <p:spTree>
      <p:nvGrpSpPr>
        <p:cNvPr id="1" name=""/>
        <p:cNvGrpSpPr/>
        <p:nvPr/>
      </p:nvGrpSpPr>
      <p:grpSpPr>
        <a:xfrm>
          <a:off x="0" y="0"/>
          <a:ext cx="0" cy="0"/>
          <a:chOff x="0" y="0"/>
          <a:chExt cx="0" cy="0"/>
        </a:xfrm>
      </p:grpSpPr>
      <p:sp>
        <p:nvSpPr>
          <p:cNvPr id="145" name="Shape 145"/>
          <p:cNvSpPr>
            <a:spLocks noGrp="1"/>
          </p:cNvSpPr>
          <p:nvPr>
            <p:ph type="pic" sz="quarter" idx="13"/>
          </p:nvPr>
        </p:nvSpPr>
        <p:spPr>
          <a:xfrm>
            <a:off x="14424246" y="2681533"/>
            <a:ext cx="6984781" cy="4464502"/>
          </a:xfrm>
          <a:prstGeom prst="rect">
            <a:avLst/>
          </a:prstGeom>
        </p:spPr>
        <p:txBody>
          <a:bodyPr lIns="91439" tIns="45719" rIns="91439" bIns="45719">
            <a:noAutofit/>
          </a:bodyPr>
          <a:lstStyle/>
          <a:p>
            <a:endParaRPr/>
          </a:p>
        </p:txBody>
      </p:sp>
      <p:sp>
        <p:nvSpPr>
          <p:cNvPr id="146" name="Shape 146"/>
          <p:cNvSpPr>
            <a:spLocks noGrp="1"/>
          </p:cNvSpPr>
          <p:nvPr>
            <p:ph type="pic" sz="half" idx="14"/>
          </p:nvPr>
        </p:nvSpPr>
        <p:spPr>
          <a:xfrm>
            <a:off x="0" y="9090248"/>
            <a:ext cx="24384000" cy="4625756"/>
          </a:xfrm>
          <a:prstGeom prst="rect">
            <a:avLst/>
          </a:prstGeom>
        </p:spPr>
        <p:txBody>
          <a:bodyPr lIns="91439" tIns="45719" rIns="91439" bIns="45719">
            <a:noAutofit/>
          </a:bodyPr>
          <a:lstStyle/>
          <a:p>
            <a:endParaRPr/>
          </a:p>
        </p:txBody>
      </p:sp>
      <p:sp>
        <p:nvSpPr>
          <p:cNvPr id="147" name="Shape 147"/>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105676850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44_Custom Layout">
    <p:spTree>
      <p:nvGrpSpPr>
        <p:cNvPr id="1" name=""/>
        <p:cNvGrpSpPr/>
        <p:nvPr/>
      </p:nvGrpSpPr>
      <p:grpSpPr>
        <a:xfrm>
          <a:off x="0" y="0"/>
          <a:ext cx="0" cy="0"/>
          <a:chOff x="0" y="0"/>
          <a:chExt cx="0" cy="0"/>
        </a:xfrm>
      </p:grpSpPr>
      <p:sp>
        <p:nvSpPr>
          <p:cNvPr id="154" name="Shape 154"/>
          <p:cNvSpPr>
            <a:spLocks noGrp="1"/>
          </p:cNvSpPr>
          <p:nvPr>
            <p:ph type="pic" sz="half" idx="13"/>
          </p:nvPr>
        </p:nvSpPr>
        <p:spPr>
          <a:xfrm>
            <a:off x="-7538192" y="2537517"/>
            <a:ext cx="13559432" cy="8496304"/>
          </a:xfrm>
          <a:prstGeom prst="rect">
            <a:avLst/>
          </a:prstGeom>
        </p:spPr>
        <p:txBody>
          <a:bodyPr lIns="91439" tIns="45719" rIns="91439" bIns="45719">
            <a:noAutofit/>
          </a:bodyPr>
          <a:lstStyle/>
          <a:p>
            <a:endParaRPr/>
          </a:p>
        </p:txBody>
      </p:sp>
      <p:sp>
        <p:nvSpPr>
          <p:cNvPr id="155" name="Shape 155"/>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134696611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reserve="1">
  <p:cSld name="4_mockup">
    <p:spTree>
      <p:nvGrpSpPr>
        <p:cNvPr id="1" name=""/>
        <p:cNvGrpSpPr/>
        <p:nvPr/>
      </p:nvGrpSpPr>
      <p:grpSpPr>
        <a:xfrm>
          <a:off x="0" y="0"/>
          <a:ext cx="0" cy="0"/>
          <a:chOff x="0" y="0"/>
          <a:chExt cx="0" cy="0"/>
        </a:xfrm>
      </p:grpSpPr>
      <p:sp>
        <p:nvSpPr>
          <p:cNvPr id="162" name="Shape 162"/>
          <p:cNvSpPr>
            <a:spLocks noGrp="1"/>
          </p:cNvSpPr>
          <p:nvPr>
            <p:ph type="pic" sz="half" idx="13"/>
          </p:nvPr>
        </p:nvSpPr>
        <p:spPr>
          <a:xfrm>
            <a:off x="2264642" y="2174032"/>
            <a:ext cx="7264369" cy="9685430"/>
          </a:xfrm>
          <a:prstGeom prst="rect">
            <a:avLst/>
          </a:prstGeom>
          <a:ln w="57150">
            <a:solidFill>
              <a:srgbClr val="3B3C44"/>
            </a:solidFill>
            <a:round/>
          </a:ln>
        </p:spPr>
        <p:txBody>
          <a:bodyPr lIns="91439" tIns="45719" rIns="91439" bIns="45719">
            <a:noAutofit/>
          </a:bodyPr>
          <a:lstStyle/>
          <a:p>
            <a:endParaRPr/>
          </a:p>
        </p:txBody>
      </p:sp>
      <p:sp>
        <p:nvSpPr>
          <p:cNvPr id="163" name="Shape 163"/>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2191598049"/>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reserve="1">
  <p:cSld name="1_Blank 拷贝 7">
    <p:spTree>
      <p:nvGrpSpPr>
        <p:cNvPr id="1" name=""/>
        <p:cNvGrpSpPr/>
        <p:nvPr/>
      </p:nvGrpSpPr>
      <p:grpSpPr>
        <a:xfrm>
          <a:off x="0" y="0"/>
          <a:ext cx="0" cy="0"/>
          <a:chOff x="0" y="0"/>
          <a:chExt cx="0" cy="0"/>
        </a:xfrm>
      </p:grpSpPr>
      <p:sp>
        <p:nvSpPr>
          <p:cNvPr id="170" name="Shape 170"/>
          <p:cNvSpPr>
            <a:spLocks noGrp="1"/>
          </p:cNvSpPr>
          <p:nvPr>
            <p:ph type="pic" idx="13"/>
          </p:nvPr>
        </p:nvSpPr>
        <p:spPr>
          <a:xfrm>
            <a:off x="-2" y="-3"/>
            <a:ext cx="9804402" cy="13716005"/>
          </a:xfrm>
          <a:prstGeom prst="rect">
            <a:avLst/>
          </a:prstGeom>
        </p:spPr>
        <p:txBody>
          <a:bodyPr lIns="91439" tIns="45719" rIns="91439" bIns="45719">
            <a:noAutofit/>
          </a:bodyPr>
          <a:lstStyle/>
          <a:p>
            <a:endParaRPr/>
          </a:p>
        </p:txBody>
      </p:sp>
      <p:sp>
        <p:nvSpPr>
          <p:cNvPr id="171" name="Shape 171"/>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65773888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Portfolio (4)">
    <p:spTree>
      <p:nvGrpSpPr>
        <p:cNvPr id="1" name=""/>
        <p:cNvGrpSpPr/>
        <p:nvPr/>
      </p:nvGrpSpPr>
      <p:grpSpPr>
        <a:xfrm>
          <a:off x="0" y="0"/>
          <a:ext cx="0" cy="0"/>
          <a:chOff x="0" y="0"/>
          <a:chExt cx="0" cy="0"/>
        </a:xfrm>
      </p:grpSpPr>
      <p:sp>
        <p:nvSpPr>
          <p:cNvPr id="181" name="Shape 181"/>
          <p:cNvSpPr>
            <a:spLocks noGrp="1"/>
          </p:cNvSpPr>
          <p:nvPr>
            <p:ph type="pic" idx="13"/>
          </p:nvPr>
        </p:nvSpPr>
        <p:spPr>
          <a:xfrm>
            <a:off x="-38523" y="6929142"/>
            <a:ext cx="24461045" cy="6793112"/>
          </a:xfrm>
          <a:prstGeom prst="rect">
            <a:avLst/>
          </a:prstGeom>
        </p:spPr>
        <p:txBody>
          <a:bodyPr lIns="91439" tIns="45719" rIns="91439" bIns="45719">
            <a:noAutofit/>
          </a:bodyPr>
          <a:lstStyle/>
          <a:p>
            <a:endParaRPr/>
          </a:p>
        </p:txBody>
      </p:sp>
      <p:sp>
        <p:nvSpPr>
          <p:cNvPr id="179" name="Shape 179"/>
          <p:cNvSpPr>
            <a:spLocks noGrp="1"/>
          </p:cNvSpPr>
          <p:nvPr>
            <p:ph type="body" sz="quarter" idx="1"/>
          </p:nvPr>
        </p:nvSpPr>
        <p:spPr>
          <a:xfrm>
            <a:off x="12871546" y="2499117"/>
            <a:ext cx="9567442" cy="2226925"/>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1pPr>
            <a:lvl2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2pPr>
            <a:lvl3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3pPr>
            <a:lvl4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4pPr>
            <a:lvl5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5pPr>
          </a:lstStyle>
          <a:p>
            <a:r>
              <a:t>正文级别 1</a:t>
            </a:r>
          </a:p>
          <a:p>
            <a:pPr lvl="1"/>
            <a:r>
              <a:t>正文级别 2</a:t>
            </a:r>
          </a:p>
          <a:p>
            <a:pPr lvl="2"/>
            <a:r>
              <a:t>正文级别 3</a:t>
            </a:r>
          </a:p>
          <a:p>
            <a:pPr lvl="3"/>
            <a:r>
              <a:t>正文级别 4</a:t>
            </a:r>
          </a:p>
          <a:p>
            <a:pPr lvl="4"/>
            <a:r>
              <a:t>正文级别 5</a:t>
            </a:r>
          </a:p>
        </p:txBody>
      </p:sp>
      <p:sp>
        <p:nvSpPr>
          <p:cNvPr id="180" name="Shape 180"/>
          <p:cNvSpPr>
            <a:spLocks noGrp="1"/>
          </p:cNvSpPr>
          <p:nvPr>
            <p:ph type="title"/>
          </p:nvPr>
        </p:nvSpPr>
        <p:spPr>
          <a:xfrm>
            <a:off x="1945012" y="1880317"/>
            <a:ext cx="8376889" cy="3464525"/>
          </a:xfrm>
          <a:prstGeom prst="rect">
            <a:avLst/>
          </a:prstGeom>
          <a:extLst>
            <a:ext uri="{C572A759-6A51-4108-AA02-DFA0A04FC94B}">
              <ma14:wrappingTextBoxFlag xmlns:ma14="http://schemas.microsoft.com/office/mac/drawingml/2011/main" xmlns="" val="1"/>
            </a:ext>
          </a:extLst>
        </p:spPr>
        <p:txBody>
          <a:bodyPr lIns="50800" tIns="50800" rIns="50800" bIns="50800"/>
          <a:lstStyle>
            <a:lvl1pPr algn="r" defTabSz="825500">
              <a:defRPr sz="10000">
                <a:solidFill>
                  <a:srgbClr val="5D5D5E"/>
                </a:solidFill>
                <a:latin typeface="Open Sans Light"/>
                <a:ea typeface="Open Sans Light"/>
                <a:cs typeface="Open Sans Light"/>
                <a:sym typeface="Open Sans Light"/>
              </a:defRPr>
            </a:lvl1pPr>
          </a:lstStyle>
          <a:p>
            <a:r>
              <a:t>标题文本</a:t>
            </a:r>
          </a:p>
        </p:txBody>
      </p:sp>
    </p:spTree>
    <p:extLst>
      <p:ext uri="{BB962C8B-B14F-4D97-AF65-F5344CB8AC3E}">
        <p14:creationId xmlns:p14="http://schemas.microsoft.com/office/powerpoint/2010/main" val="47126466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reserve="1">
  <p:cSld name="1 拷贝 2">
    <p:spTree>
      <p:nvGrpSpPr>
        <p:cNvPr id="1" name=""/>
        <p:cNvGrpSpPr/>
        <p:nvPr/>
      </p:nvGrpSpPr>
      <p:grpSpPr>
        <a:xfrm>
          <a:off x="0" y="0"/>
          <a:ext cx="0" cy="0"/>
          <a:chOff x="0" y="0"/>
          <a:chExt cx="0" cy="0"/>
        </a:xfrm>
      </p:grpSpPr>
      <p:sp>
        <p:nvSpPr>
          <p:cNvPr id="189" name="Shape 189"/>
          <p:cNvSpPr>
            <a:spLocks noGrp="1"/>
          </p:cNvSpPr>
          <p:nvPr>
            <p:ph type="pic" idx="13"/>
          </p:nvPr>
        </p:nvSpPr>
        <p:spPr>
          <a:xfrm flipH="1">
            <a:off x="9728200" y="-25404"/>
            <a:ext cx="14655802" cy="13741402"/>
          </a:xfrm>
          <a:prstGeom prst="rect">
            <a:avLst/>
          </a:prstGeom>
        </p:spPr>
        <p:txBody>
          <a:bodyPr lIns="91439" tIns="45719" rIns="91439" bIns="45719">
            <a:noAutofit/>
          </a:bodyPr>
          <a:lstStyle/>
          <a:p>
            <a:endParaRPr/>
          </a:p>
        </p:txBody>
      </p:sp>
      <p:sp>
        <p:nvSpPr>
          <p:cNvPr id="190" name="Shape 190"/>
          <p:cNvSpPr>
            <a:spLocks noGrp="1"/>
          </p:cNvSpPr>
          <p:nvPr>
            <p:ph type="sldNum" sz="quarter" idx="2"/>
          </p:nvPr>
        </p:nvSpPr>
        <p:spPr>
          <a:xfrm>
            <a:off x="22586219" y="12894154"/>
            <a:ext cx="485437" cy="510539"/>
          </a:xfrm>
          <a:prstGeom prst="rect">
            <a:avLst/>
          </a:prstGeom>
        </p:spPr>
        <p:txBody>
          <a:bodyPr lIns="121918" tIns="121918" rIns="121918" bIns="121918"/>
          <a:lstStyle>
            <a:lvl1pPr algn="ctr">
              <a:defRPr sz="1600">
                <a:solidFill>
                  <a:srgbClr val="6F6F6F"/>
                </a:solidFill>
                <a:latin typeface="Roboto Regular"/>
                <a:ea typeface="Roboto Regular"/>
                <a:cs typeface="Roboto Regular"/>
                <a:sym typeface="Roboto Regular"/>
              </a:defRPr>
            </a:lvl1pPr>
          </a:lstStyle>
          <a:p>
            <a:fld id="{86CB4B4D-7CA3-9044-876B-883B54F8677D}" type="slidenum">
              <a:t>‹#›</a:t>
            </a:fld>
            <a:endParaRPr/>
          </a:p>
        </p:txBody>
      </p:sp>
    </p:spTree>
    <p:extLst>
      <p:ext uri="{BB962C8B-B14F-4D97-AF65-F5344CB8AC3E}">
        <p14:creationId xmlns:p14="http://schemas.microsoft.com/office/powerpoint/2010/main" val="20386005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reserve="1">
  <p:cSld name="Title Only">
    <p:spTree>
      <p:nvGrpSpPr>
        <p:cNvPr id="1" name=""/>
        <p:cNvGrpSpPr/>
        <p:nvPr/>
      </p:nvGrpSpPr>
      <p:grpSpPr>
        <a:xfrm>
          <a:off x="0" y="0"/>
          <a:ext cx="0" cy="0"/>
          <a:chOff x="0" y="0"/>
          <a:chExt cx="0" cy="0"/>
        </a:xfrm>
      </p:grpSpPr>
      <p:sp>
        <p:nvSpPr>
          <p:cNvPr id="197" name="Shape 197"/>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21672071"/>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Blank 拷贝 14">
    <p:spTree>
      <p:nvGrpSpPr>
        <p:cNvPr id="1" name=""/>
        <p:cNvGrpSpPr/>
        <p:nvPr/>
      </p:nvGrpSpPr>
      <p:grpSpPr>
        <a:xfrm>
          <a:off x="0" y="0"/>
          <a:ext cx="0" cy="0"/>
          <a:chOff x="0" y="0"/>
          <a:chExt cx="0" cy="0"/>
        </a:xfrm>
      </p:grpSpPr>
      <p:sp>
        <p:nvSpPr>
          <p:cNvPr id="204" name="Shape 204"/>
          <p:cNvSpPr>
            <a:spLocks noGrp="1"/>
          </p:cNvSpPr>
          <p:nvPr>
            <p:ph type="pic" idx="13"/>
          </p:nvPr>
        </p:nvSpPr>
        <p:spPr>
          <a:xfrm>
            <a:off x="0" y="0"/>
            <a:ext cx="16426348" cy="13716000"/>
          </a:xfrm>
          <a:prstGeom prst="rect">
            <a:avLst/>
          </a:prstGeom>
        </p:spPr>
        <p:txBody>
          <a:bodyPr lIns="91439" tIns="45719" rIns="91439" bIns="45719">
            <a:noAutofit/>
          </a:bodyPr>
          <a:lstStyle/>
          <a:p>
            <a:endParaRPr/>
          </a:p>
        </p:txBody>
      </p:sp>
      <p:sp>
        <p:nvSpPr>
          <p:cNvPr id="205" name="Shape 205"/>
          <p:cNvSpPr>
            <a:spLocks noGrp="1"/>
          </p:cNvSpPr>
          <p:nvPr>
            <p:ph type="sldNum" sz="quarter" idx="2"/>
          </p:nvPr>
        </p:nvSpPr>
        <p:spPr>
          <a:xfrm>
            <a:off x="22283781" y="12854307"/>
            <a:ext cx="423820" cy="447037"/>
          </a:xfrm>
          <a:prstGeom prst="rect">
            <a:avLst/>
          </a:prstGeom>
        </p:spPr>
        <p:txBody>
          <a:bodyPr/>
          <a:lstStyle>
            <a:lvl1pPr>
              <a:defRPr sz="2400">
                <a:solidFill>
                  <a:srgbClr val="888888"/>
                </a:solidFill>
                <a:latin typeface="+mj-lt"/>
                <a:ea typeface="+mj-ea"/>
                <a:cs typeface="+mj-cs"/>
                <a:sym typeface="Calibri"/>
              </a:defRPr>
            </a:lvl1pPr>
          </a:lstStyle>
          <a:p>
            <a:fld id="{86CB4B4D-7CA3-9044-876B-883B54F8677D}" type="slidenum">
              <a:t>‹#›</a:t>
            </a:fld>
            <a:endParaRPr/>
          </a:p>
        </p:txBody>
      </p:sp>
    </p:spTree>
    <p:extLst>
      <p:ext uri="{BB962C8B-B14F-4D97-AF65-F5344CB8AC3E}">
        <p14:creationId xmlns:p14="http://schemas.microsoft.com/office/powerpoint/2010/main" val="57197110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11_Custom Layout 拷贝 4">
    <p:spTree>
      <p:nvGrpSpPr>
        <p:cNvPr id="1" name=""/>
        <p:cNvGrpSpPr/>
        <p:nvPr/>
      </p:nvGrpSpPr>
      <p:grpSpPr>
        <a:xfrm>
          <a:off x="0" y="0"/>
          <a:ext cx="0" cy="0"/>
          <a:chOff x="0" y="0"/>
          <a:chExt cx="0" cy="0"/>
        </a:xfrm>
      </p:grpSpPr>
      <p:sp>
        <p:nvSpPr>
          <p:cNvPr id="212" name="Shape 212"/>
          <p:cNvSpPr>
            <a:spLocks noGrp="1"/>
          </p:cNvSpPr>
          <p:nvPr>
            <p:ph type="pic" sz="half" idx="13"/>
          </p:nvPr>
        </p:nvSpPr>
        <p:spPr>
          <a:xfrm>
            <a:off x="12494479" y="0"/>
            <a:ext cx="7955831" cy="13716000"/>
          </a:xfrm>
          <a:prstGeom prst="rect">
            <a:avLst/>
          </a:prstGeom>
        </p:spPr>
        <p:txBody>
          <a:bodyPr lIns="91439" tIns="45719" rIns="91439" bIns="45719">
            <a:noAutofit/>
          </a:bodyPr>
          <a:lstStyle/>
          <a:p>
            <a:endParaRPr/>
          </a:p>
        </p:txBody>
      </p:sp>
      <p:sp>
        <p:nvSpPr>
          <p:cNvPr id="213" name="Shape 213"/>
          <p:cNvSpPr>
            <a:spLocks noGrp="1"/>
          </p:cNvSpPr>
          <p:nvPr>
            <p:ph type="pic" sz="half" idx="14"/>
          </p:nvPr>
        </p:nvSpPr>
        <p:spPr>
          <a:xfrm>
            <a:off x="18488880" y="0"/>
            <a:ext cx="5923103" cy="13716000"/>
          </a:xfrm>
          <a:prstGeom prst="rect">
            <a:avLst/>
          </a:prstGeom>
        </p:spPr>
        <p:txBody>
          <a:bodyPr lIns="91439" tIns="45719" rIns="91439" bIns="45719">
            <a:noAutofit/>
          </a:bodyPr>
          <a:lstStyle/>
          <a:p>
            <a:endParaRPr/>
          </a:p>
        </p:txBody>
      </p:sp>
      <p:sp>
        <p:nvSpPr>
          <p:cNvPr id="214" name="Shape 214"/>
          <p:cNvSpPr>
            <a:spLocks noGrp="1"/>
          </p:cNvSpPr>
          <p:nvPr>
            <p:ph type="sldNum" sz="quarter" idx="2"/>
          </p:nvPr>
        </p:nvSpPr>
        <p:spPr>
          <a:xfrm>
            <a:off x="16959941" y="12443462"/>
            <a:ext cx="515260" cy="538477"/>
          </a:xfrm>
          <a:prstGeom prst="rect">
            <a:avLst/>
          </a:prstGeom>
        </p:spPr>
        <p:txBody>
          <a:bodyPr lIns="91437" tIns="91437" rIns="91437" bIns="91437"/>
          <a:lstStyle>
            <a:lvl1pPr>
              <a:defRPr sz="2400">
                <a:solidFill>
                  <a:srgbClr val="888888"/>
                </a:solidFill>
                <a:latin typeface="+mj-lt"/>
                <a:ea typeface="+mj-ea"/>
                <a:cs typeface="+mj-cs"/>
                <a:sym typeface="Calibri"/>
              </a:defRPr>
            </a:lvl1pPr>
          </a:lstStyle>
          <a:p>
            <a:fld id="{86CB4B4D-7CA3-9044-876B-883B54F8677D}" type="slidenum">
              <a:t>‹#›</a:t>
            </a:fld>
            <a:endParaRPr/>
          </a:p>
        </p:txBody>
      </p:sp>
    </p:spTree>
    <p:extLst>
      <p:ext uri="{BB962C8B-B14F-4D97-AF65-F5344CB8AC3E}">
        <p14:creationId xmlns:p14="http://schemas.microsoft.com/office/powerpoint/2010/main" val="282064569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1_Layout">
    <p:spTree>
      <p:nvGrpSpPr>
        <p:cNvPr id="1" name=""/>
        <p:cNvGrpSpPr/>
        <p:nvPr/>
      </p:nvGrpSpPr>
      <p:grpSpPr>
        <a:xfrm>
          <a:off x="0" y="0"/>
          <a:ext cx="0" cy="0"/>
          <a:chOff x="0" y="0"/>
          <a:chExt cx="0" cy="0"/>
        </a:xfrm>
      </p:grpSpPr>
      <p:sp>
        <p:nvSpPr>
          <p:cNvPr id="202" name="Shape 202"/>
          <p:cNvSpPr>
            <a:spLocks noGrp="1"/>
          </p:cNvSpPr>
          <p:nvPr>
            <p:ph type="pic" idx="13"/>
          </p:nvPr>
        </p:nvSpPr>
        <p:spPr>
          <a:xfrm>
            <a:off x="13204705" y="-12700"/>
            <a:ext cx="11179179" cy="13728700"/>
          </a:xfrm>
          <a:prstGeom prst="rect">
            <a:avLst/>
          </a:prstGeom>
        </p:spPr>
        <p:txBody>
          <a:bodyPr lIns="91439" tIns="45719" rIns="91439" bIns="45719">
            <a:noAutofit/>
          </a:bodyPr>
          <a:lstStyle/>
          <a:p>
            <a:endParaRPr/>
          </a:p>
        </p:txBody>
      </p:sp>
      <p:sp>
        <p:nvSpPr>
          <p:cNvPr id="203" name="Shape 203"/>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FFFFFF"/>
                </a:solidFill>
                <a:latin typeface="Montserrat-Regular"/>
                <a:ea typeface="Montserrat-Regular"/>
                <a:cs typeface="Montserrat-Regular"/>
                <a:sym typeface="Montserrat-Regular"/>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261" name="Shape 261"/>
          <p:cNvSpPr>
            <a:spLocks noGrp="1"/>
          </p:cNvSpPr>
          <p:nvPr>
            <p:ph type="pic" idx="13"/>
          </p:nvPr>
        </p:nvSpPr>
        <p:spPr>
          <a:xfrm>
            <a:off x="0" y="0"/>
            <a:ext cx="24384000" cy="13716002"/>
          </a:xfrm>
          <a:prstGeom prst="rect">
            <a:avLst/>
          </a:prstGeom>
        </p:spPr>
        <p:txBody>
          <a:bodyPr lIns="91439" tIns="45719" rIns="91439" bIns="45719">
            <a:noAutofit/>
          </a:bodyPr>
          <a:lstStyle/>
          <a:p>
            <a:endParaRPr/>
          </a:p>
        </p:txBody>
      </p:sp>
      <p:sp>
        <p:nvSpPr>
          <p:cNvPr id="262" name="Shape 262"/>
          <p:cNvSpPr>
            <a:spLocks noGrp="1"/>
          </p:cNvSpPr>
          <p:nvPr>
            <p:ph type="sldNum" sz="quarter" idx="2"/>
          </p:nvPr>
        </p:nvSpPr>
        <p:spPr>
          <a:xfrm>
            <a:off x="11959031" y="13081000"/>
            <a:ext cx="453238" cy="469900"/>
          </a:xfrm>
          <a:prstGeom prst="rect">
            <a:avLst/>
          </a:prstGeom>
        </p:spPr>
        <p:txBody>
          <a:bodyPr lIns="50800" tIns="50800" rIns="50800" bIns="50800" anchor="t"/>
          <a:lstStyle>
            <a:lvl1pPr algn="ctr" defTabSz="825500">
              <a:defRPr sz="24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296" name="Shape 296"/>
          <p:cNvSpPr>
            <a:spLocks noGrp="1"/>
          </p:cNvSpPr>
          <p:nvPr>
            <p:ph type="pic" idx="13"/>
          </p:nvPr>
        </p:nvSpPr>
        <p:spPr>
          <a:xfrm>
            <a:off x="1030287" y="1096962"/>
            <a:ext cx="22323427" cy="7921278"/>
          </a:xfrm>
          <a:prstGeom prst="rect">
            <a:avLst/>
          </a:prstGeom>
        </p:spPr>
        <p:txBody>
          <a:bodyPr lIns="91439" tIns="45719" rIns="91439" bIns="45719">
            <a:noAutofit/>
          </a:bodyPr>
          <a:lstStyle/>
          <a:p>
            <a:endParaRPr/>
          </a:p>
        </p:txBody>
      </p:sp>
      <p:sp>
        <p:nvSpPr>
          <p:cNvPr id="297" name="Shape 297"/>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Portfolio (5)">
    <p:spTree>
      <p:nvGrpSpPr>
        <p:cNvPr id="1" name=""/>
        <p:cNvGrpSpPr/>
        <p:nvPr/>
      </p:nvGrpSpPr>
      <p:grpSpPr>
        <a:xfrm>
          <a:off x="0" y="0"/>
          <a:ext cx="0" cy="0"/>
          <a:chOff x="0" y="0"/>
          <a:chExt cx="0" cy="0"/>
        </a:xfrm>
      </p:grpSpPr>
      <p:sp>
        <p:nvSpPr>
          <p:cNvPr id="114" name="Shape 114"/>
          <p:cNvSpPr>
            <a:spLocks noGrp="1"/>
          </p:cNvSpPr>
          <p:nvPr>
            <p:ph type="pic" sz="quarter" idx="13"/>
          </p:nvPr>
        </p:nvSpPr>
        <p:spPr>
          <a:xfrm>
            <a:off x="2025032" y="2027702"/>
            <a:ext cx="5661443" cy="9660598"/>
          </a:xfrm>
          <a:prstGeom prst="rect">
            <a:avLst/>
          </a:prstGeom>
        </p:spPr>
        <p:txBody>
          <a:bodyPr lIns="91439" tIns="45719" rIns="91439" bIns="45719">
            <a:noAutofit/>
          </a:bodyPr>
          <a:lstStyle/>
          <a:p>
            <a:endParaRPr/>
          </a:p>
        </p:txBody>
      </p:sp>
      <p:sp>
        <p:nvSpPr>
          <p:cNvPr id="115" name="Shape 115"/>
          <p:cNvSpPr>
            <a:spLocks noGrp="1"/>
          </p:cNvSpPr>
          <p:nvPr>
            <p:ph type="pic" sz="quarter" idx="14"/>
          </p:nvPr>
        </p:nvSpPr>
        <p:spPr>
          <a:xfrm>
            <a:off x="7938103" y="2027702"/>
            <a:ext cx="4699004" cy="4699004"/>
          </a:xfrm>
          <a:prstGeom prst="rect">
            <a:avLst/>
          </a:prstGeom>
        </p:spPr>
        <p:txBody>
          <a:bodyPr lIns="91439" tIns="45719" rIns="91439" bIns="45719">
            <a:noAutofit/>
          </a:bodyPr>
          <a:lstStyle/>
          <a:p>
            <a:endParaRPr/>
          </a:p>
        </p:txBody>
      </p:sp>
      <p:sp>
        <p:nvSpPr>
          <p:cNvPr id="116" name="Shape 116"/>
          <p:cNvSpPr>
            <a:spLocks noGrp="1"/>
          </p:cNvSpPr>
          <p:nvPr>
            <p:ph type="pic" sz="quarter" idx="15"/>
          </p:nvPr>
        </p:nvSpPr>
        <p:spPr>
          <a:xfrm>
            <a:off x="7938103" y="6983789"/>
            <a:ext cx="4699004" cy="4699004"/>
          </a:xfrm>
          <a:prstGeom prst="rect">
            <a:avLst/>
          </a:prstGeom>
        </p:spPr>
        <p:txBody>
          <a:bodyPr lIns="91439" tIns="45719" rIns="91439" bIns="45719">
            <a:noAutofit/>
          </a:bodyPr>
          <a:lstStyle/>
          <a:p>
            <a:endParaRPr/>
          </a:p>
        </p:txBody>
      </p:sp>
      <p:sp>
        <p:nvSpPr>
          <p:cNvPr id="117" name="Shape 117"/>
          <p:cNvSpPr>
            <a:spLocks noGrp="1"/>
          </p:cNvSpPr>
          <p:nvPr>
            <p:ph type="pic" sz="quarter" idx="16"/>
          </p:nvPr>
        </p:nvSpPr>
        <p:spPr>
          <a:xfrm>
            <a:off x="12888738" y="2027702"/>
            <a:ext cx="9455116" cy="4699004"/>
          </a:xfrm>
          <a:prstGeom prst="rect">
            <a:avLst/>
          </a:prstGeom>
        </p:spPr>
        <p:txBody>
          <a:bodyPr lIns="91439" tIns="45719" rIns="91439" bIns="45719">
            <a:noAutofit/>
          </a:bodyPr>
          <a:lstStyle/>
          <a:p>
            <a:endParaRPr/>
          </a:p>
        </p:txBody>
      </p:sp>
      <p:sp>
        <p:nvSpPr>
          <p:cNvPr id="118" name="Shape 118"/>
          <p:cNvSpPr>
            <a:spLocks noGrp="1"/>
          </p:cNvSpPr>
          <p:nvPr>
            <p:ph type="sldNum" sz="quarter" idx="2"/>
          </p:nvPr>
        </p:nvSpPr>
        <p:spPr>
          <a:xfrm>
            <a:off x="11863324" y="13081000"/>
            <a:ext cx="644653" cy="660400"/>
          </a:xfrm>
          <a:prstGeom prst="rect">
            <a:avLst/>
          </a:prstGeom>
        </p:spPr>
        <p:txBody>
          <a:bodyPr lIns="50800" tIns="50800" rIns="50800" bIns="50800" anchor="t"/>
          <a:lstStyle>
            <a:lvl1pPr algn="ctr" defTabSz="825500">
              <a:defRPr sz="3600">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501617256"/>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General Slide 拷贝">
    <p:spTree>
      <p:nvGrpSpPr>
        <p:cNvPr id="1" name=""/>
        <p:cNvGrpSpPr/>
        <p:nvPr/>
      </p:nvGrpSpPr>
      <p:grpSpPr>
        <a:xfrm>
          <a:off x="0" y="0"/>
          <a:ext cx="0" cy="0"/>
          <a:chOff x="0" y="0"/>
          <a:chExt cx="0" cy="0"/>
        </a:xfrm>
      </p:grpSpPr>
      <p:sp>
        <p:nvSpPr>
          <p:cNvPr id="998" name="Shape 998"/>
          <p:cNvSpPr>
            <a:spLocks noGrp="1"/>
          </p:cNvSpPr>
          <p:nvPr>
            <p:ph type="pic" sz="half" idx="13"/>
          </p:nvPr>
        </p:nvSpPr>
        <p:spPr>
          <a:xfrm>
            <a:off x="5873750" y="0"/>
            <a:ext cx="9144000" cy="13716000"/>
          </a:xfrm>
          <a:prstGeom prst="rect">
            <a:avLst/>
          </a:prstGeom>
        </p:spPr>
        <p:txBody>
          <a:bodyPr lIns="91439" tIns="45719" rIns="91439" bIns="45719">
            <a:noAutofit/>
          </a:bodyPr>
          <a:lstStyle/>
          <a:p>
            <a:endParaRPr/>
          </a:p>
        </p:txBody>
      </p:sp>
      <p:sp>
        <p:nvSpPr>
          <p:cNvPr id="999" name="Shape 999"/>
          <p:cNvSpPr>
            <a:spLocks noGrp="1"/>
          </p:cNvSpPr>
          <p:nvPr>
            <p:ph type="pic" sz="half" idx="14"/>
          </p:nvPr>
        </p:nvSpPr>
        <p:spPr>
          <a:xfrm>
            <a:off x="15233650" y="0"/>
            <a:ext cx="9144000" cy="13716000"/>
          </a:xfrm>
          <a:prstGeom prst="rect">
            <a:avLst/>
          </a:prstGeom>
        </p:spPr>
        <p:txBody>
          <a:bodyPr lIns="91439" tIns="45719" rIns="91439" bIns="45719">
            <a:noAutofit/>
          </a:bodyPr>
          <a:lstStyle/>
          <a:p>
            <a:endParaRPr/>
          </a:p>
        </p:txBody>
      </p:sp>
      <p:sp>
        <p:nvSpPr>
          <p:cNvPr id="1000" name="Shape 1000"/>
          <p:cNvSpPr>
            <a:spLocks noGrp="1"/>
          </p:cNvSpPr>
          <p:nvPr>
            <p:ph type="sldNum" sz="quarter" idx="2"/>
          </p:nvPr>
        </p:nvSpPr>
        <p:spPr>
          <a:prstGeom prst="rect">
            <a:avLst/>
          </a:prstGeom>
        </p:spPr>
        <p:txBody>
          <a:bodyPr lIns="91439" tIns="91439" rIns="91439" bIns="91439"/>
          <a:lstStyle>
            <a:lvl1pPr>
              <a:defRPr sz="2400">
                <a:latin typeface="Futura LT Light"/>
                <a:ea typeface="Futura LT Light"/>
                <a:cs typeface="Futura LT Light"/>
                <a:sym typeface="Futura LT Light"/>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019" name="Shape 1019"/>
          <p:cNvSpPr>
            <a:spLocks noGrp="1"/>
          </p:cNvSpPr>
          <p:nvPr>
            <p:ph type="sldNum" sz="quarter" idx="2"/>
          </p:nvPr>
        </p:nvSpPr>
        <p:spPr>
          <a:xfrm>
            <a:off x="21317379" y="12630163"/>
            <a:ext cx="896491" cy="444501"/>
          </a:xfrm>
          <a:prstGeom prst="rect">
            <a:avLst/>
          </a:prstGeom>
        </p:spPr>
        <p:txBody>
          <a:bodyPr wrap="square" lIns="50800" tIns="50800" rIns="50800" bIns="50800" anchor="t"/>
          <a:lstStyle>
            <a:lvl1pPr defTabSz="825500">
              <a:defRPr sz="2000">
                <a:solidFill>
                  <a:srgbClr val="53585F"/>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拷贝 9">
    <p:spTree>
      <p:nvGrpSpPr>
        <p:cNvPr id="1" name=""/>
        <p:cNvGrpSpPr/>
        <p:nvPr/>
      </p:nvGrpSpPr>
      <p:grpSpPr>
        <a:xfrm>
          <a:off x="0" y="0"/>
          <a:ext cx="0" cy="0"/>
          <a:chOff x="0" y="0"/>
          <a:chExt cx="0" cy="0"/>
        </a:xfrm>
      </p:grpSpPr>
      <p:sp>
        <p:nvSpPr>
          <p:cNvPr id="43" name="Shape 43"/>
          <p:cNvSpPr>
            <a:spLocks noGrp="1"/>
          </p:cNvSpPr>
          <p:nvPr>
            <p:ph type="pic" idx="13"/>
          </p:nvPr>
        </p:nvSpPr>
        <p:spPr>
          <a:xfrm>
            <a:off x="8934911" y="0"/>
            <a:ext cx="15449092" cy="12092714"/>
          </a:xfrm>
          <a:prstGeom prst="rect">
            <a:avLst/>
          </a:prstGeom>
        </p:spPr>
        <p:txBody>
          <a:bodyPr lIns="91439" tIns="45719" rIns="91439" bIns="45719">
            <a:noAutofit/>
          </a:bodyPr>
          <a:lstStyle/>
          <a:p>
            <a:endParaRPr/>
          </a:p>
        </p:txBody>
      </p:sp>
      <p:sp>
        <p:nvSpPr>
          <p:cNvPr id="44" name="Shape 44"/>
          <p:cNvSpPr>
            <a:spLocks noGrp="1"/>
          </p:cNvSpPr>
          <p:nvPr>
            <p:ph type="sldNum" sz="quarter" idx="2"/>
          </p:nvPr>
        </p:nvSpPr>
        <p:spPr>
          <a:xfrm>
            <a:off x="22283779" y="12854306"/>
            <a:ext cx="423822" cy="447039"/>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05415856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88" name="Shape 88"/>
          <p:cNvSpPr>
            <a:spLocks noGrp="1"/>
          </p:cNvSpPr>
          <p:nvPr>
            <p:ph type="sldNum" sz="quarter" idx="2"/>
          </p:nvPr>
        </p:nvSpPr>
        <p:spPr>
          <a:xfrm>
            <a:off x="22283779" y="12854306"/>
            <a:ext cx="423822" cy="447039"/>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95752851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Blank 拷贝 11">
    <p:spTree>
      <p:nvGrpSpPr>
        <p:cNvPr id="1" name=""/>
        <p:cNvGrpSpPr/>
        <p:nvPr/>
      </p:nvGrpSpPr>
      <p:grpSpPr>
        <a:xfrm>
          <a:off x="0" y="0"/>
          <a:ext cx="0" cy="0"/>
          <a:chOff x="0" y="0"/>
          <a:chExt cx="0" cy="0"/>
        </a:xfrm>
      </p:grpSpPr>
      <p:sp>
        <p:nvSpPr>
          <p:cNvPr id="115" name="Shape 115"/>
          <p:cNvSpPr>
            <a:spLocks noGrp="1"/>
          </p:cNvSpPr>
          <p:nvPr>
            <p:ph type="pic" sz="quarter" idx="13"/>
          </p:nvPr>
        </p:nvSpPr>
        <p:spPr>
          <a:xfrm>
            <a:off x="10173791" y="4526181"/>
            <a:ext cx="4006059" cy="4693049"/>
          </a:xfrm>
          <a:prstGeom prst="rect">
            <a:avLst/>
          </a:prstGeom>
        </p:spPr>
        <p:txBody>
          <a:bodyPr lIns="91439" tIns="45719" rIns="91439" bIns="45719">
            <a:noAutofit/>
          </a:bodyPr>
          <a:lstStyle/>
          <a:p>
            <a:endParaRPr/>
          </a:p>
        </p:txBody>
      </p:sp>
      <p:sp>
        <p:nvSpPr>
          <p:cNvPr id="116" name="Shape 116"/>
          <p:cNvSpPr>
            <a:spLocks noGrp="1"/>
          </p:cNvSpPr>
          <p:nvPr>
            <p:ph type="sldNum" sz="quarter" idx="2"/>
          </p:nvPr>
        </p:nvSpPr>
        <p:spPr>
          <a:xfrm>
            <a:off x="22283779" y="12854306"/>
            <a:ext cx="423822" cy="447039"/>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90967195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Big Picture">
    <p:spTree>
      <p:nvGrpSpPr>
        <p:cNvPr id="1" name=""/>
        <p:cNvGrpSpPr/>
        <p:nvPr/>
      </p:nvGrpSpPr>
      <p:grpSpPr>
        <a:xfrm>
          <a:off x="0" y="0"/>
          <a:ext cx="0" cy="0"/>
          <a:chOff x="0" y="0"/>
          <a:chExt cx="0" cy="0"/>
        </a:xfrm>
      </p:grpSpPr>
      <p:sp>
        <p:nvSpPr>
          <p:cNvPr id="140" name="Shape 140"/>
          <p:cNvSpPr>
            <a:spLocks noGrp="1"/>
          </p:cNvSpPr>
          <p:nvPr>
            <p:ph type="pic" idx="13"/>
          </p:nvPr>
        </p:nvSpPr>
        <p:spPr>
          <a:xfrm>
            <a:off x="-3" y="-1791"/>
            <a:ext cx="24384005" cy="13719581"/>
          </a:xfrm>
          <a:prstGeom prst="rect">
            <a:avLst/>
          </a:prstGeom>
        </p:spPr>
        <p:txBody>
          <a:bodyPr lIns="91439" tIns="45719" rIns="91439" bIns="45719">
            <a:noAutofit/>
          </a:bodyPr>
          <a:lstStyle/>
          <a:p>
            <a:endParaRPr/>
          </a:p>
        </p:txBody>
      </p:sp>
      <p:sp>
        <p:nvSpPr>
          <p:cNvPr id="141" name="Shape 141"/>
          <p:cNvSpPr>
            <a:spLocks noGrp="1"/>
          </p:cNvSpPr>
          <p:nvPr>
            <p:ph type="sldNum" sz="quarter" idx="2"/>
          </p:nvPr>
        </p:nvSpPr>
        <p:spPr>
          <a:xfrm>
            <a:off x="16901671" y="12431778"/>
            <a:ext cx="573529" cy="561846"/>
          </a:xfrm>
          <a:prstGeom prst="rect">
            <a:avLst/>
          </a:prstGeom>
        </p:spPr>
        <p:txBody>
          <a:bodyPr lIns="91437" tIns="91437" rIns="91437" bIns="91437"/>
          <a:lstStyle>
            <a:lvl1pPr>
              <a:defRPr sz="2400">
                <a:latin typeface="Futura LT Light"/>
                <a:ea typeface="Futura LT Light"/>
                <a:cs typeface="Futura LT Light"/>
                <a:sym typeface="Futura LT Light"/>
              </a:defRPr>
            </a:lvl1pPr>
          </a:lstStyle>
          <a:p>
            <a:fld id="{86CB4B4D-7CA3-9044-876B-883B54F8677D}" type="slidenum">
              <a:t>‹#›</a:t>
            </a:fld>
            <a:endParaRPr/>
          </a:p>
        </p:txBody>
      </p:sp>
    </p:spTree>
    <p:extLst>
      <p:ext uri="{BB962C8B-B14F-4D97-AF65-F5344CB8AC3E}">
        <p14:creationId xmlns:p14="http://schemas.microsoft.com/office/powerpoint/2010/main" val="101562691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Blank 拷贝 13">
    <p:spTree>
      <p:nvGrpSpPr>
        <p:cNvPr id="1" name=""/>
        <p:cNvGrpSpPr/>
        <p:nvPr/>
      </p:nvGrpSpPr>
      <p:grpSpPr>
        <a:xfrm>
          <a:off x="0" y="0"/>
          <a:ext cx="0" cy="0"/>
          <a:chOff x="0" y="0"/>
          <a:chExt cx="0" cy="0"/>
        </a:xfrm>
      </p:grpSpPr>
      <p:sp>
        <p:nvSpPr>
          <p:cNvPr id="11" name="Shape 11"/>
          <p:cNvSpPr>
            <a:spLocks noGrp="1"/>
          </p:cNvSpPr>
          <p:nvPr>
            <p:ph type="pic" sz="quarter" idx="13"/>
          </p:nvPr>
        </p:nvSpPr>
        <p:spPr>
          <a:xfrm>
            <a:off x="6834151" y="9195768"/>
            <a:ext cx="4217644" cy="4369273"/>
          </a:xfrm>
          <a:prstGeom prst="rect">
            <a:avLst/>
          </a:prstGeom>
        </p:spPr>
        <p:txBody>
          <a:bodyPr lIns="91439" tIns="45719" rIns="91439" bIns="45719">
            <a:noAutofit/>
          </a:bodyPr>
          <a:lstStyle/>
          <a:p>
            <a:endParaRPr/>
          </a:p>
        </p:txBody>
      </p:sp>
      <p:sp>
        <p:nvSpPr>
          <p:cNvPr id="12" name="Shape 12"/>
          <p:cNvSpPr>
            <a:spLocks noGrp="1"/>
          </p:cNvSpPr>
          <p:nvPr>
            <p:ph type="pic" idx="14"/>
          </p:nvPr>
        </p:nvSpPr>
        <p:spPr>
          <a:xfrm>
            <a:off x="11236021" y="150961"/>
            <a:ext cx="12970179" cy="13414077"/>
          </a:xfrm>
          <a:prstGeom prst="rect">
            <a:avLst/>
          </a:prstGeom>
        </p:spPr>
        <p:txBody>
          <a:bodyPr lIns="91439" tIns="45719" rIns="91439" bIns="45719">
            <a:noAutofit/>
          </a:bodyPr>
          <a:lstStyle/>
          <a:p>
            <a:endParaRPr/>
          </a:p>
        </p:txBody>
      </p:sp>
      <p:sp>
        <p:nvSpPr>
          <p:cNvPr id="13" name="Shape 13"/>
          <p:cNvSpPr>
            <a:spLocks noGrp="1"/>
          </p:cNvSpPr>
          <p:nvPr>
            <p:ph type="pic" sz="quarter" idx="15"/>
          </p:nvPr>
        </p:nvSpPr>
        <p:spPr>
          <a:xfrm>
            <a:off x="6842686" y="4673365"/>
            <a:ext cx="4217643" cy="4369272"/>
          </a:xfrm>
          <a:prstGeom prst="rect">
            <a:avLst/>
          </a:prstGeom>
        </p:spPr>
        <p:txBody>
          <a:bodyPr lIns="91439" tIns="45719" rIns="91439" bIns="45719">
            <a:noAutofit/>
          </a:bodyPr>
          <a:lstStyle/>
          <a:p>
            <a:endParaRPr/>
          </a:p>
        </p:txBody>
      </p:sp>
      <p:sp>
        <p:nvSpPr>
          <p:cNvPr id="14" name="Shape 14"/>
          <p:cNvSpPr>
            <a:spLocks noGrp="1"/>
          </p:cNvSpPr>
          <p:nvPr>
            <p:ph type="pic" sz="quarter" idx="16"/>
          </p:nvPr>
        </p:nvSpPr>
        <p:spPr>
          <a:xfrm>
            <a:off x="6834151" y="150961"/>
            <a:ext cx="4217644" cy="4369270"/>
          </a:xfrm>
          <a:prstGeom prst="rect">
            <a:avLst/>
          </a:prstGeom>
        </p:spPr>
        <p:txBody>
          <a:bodyPr lIns="91439" tIns="45719" rIns="91439" bIns="45719">
            <a:noAutofit/>
          </a:bodyPr>
          <a:lstStyle/>
          <a:p>
            <a:endParaRPr/>
          </a:p>
        </p:txBody>
      </p:sp>
      <p:sp>
        <p:nvSpPr>
          <p:cNvPr id="15" name="Shape 15"/>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13814367"/>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reserve="1">
  <p:cSld name="1_Blank 拷贝 9">
    <p:spTree>
      <p:nvGrpSpPr>
        <p:cNvPr id="1" name=""/>
        <p:cNvGrpSpPr/>
        <p:nvPr/>
      </p:nvGrpSpPr>
      <p:grpSpPr>
        <a:xfrm>
          <a:off x="0" y="0"/>
          <a:ext cx="0" cy="0"/>
          <a:chOff x="0" y="0"/>
          <a:chExt cx="0" cy="0"/>
        </a:xfrm>
      </p:grpSpPr>
      <p:sp>
        <p:nvSpPr>
          <p:cNvPr id="22" name="Shape 22"/>
          <p:cNvSpPr>
            <a:spLocks noGrp="1"/>
          </p:cNvSpPr>
          <p:nvPr>
            <p:ph type="pic" idx="13"/>
          </p:nvPr>
        </p:nvSpPr>
        <p:spPr>
          <a:xfrm>
            <a:off x="8934911" y="0"/>
            <a:ext cx="15449093" cy="12092714"/>
          </a:xfrm>
          <a:prstGeom prst="rect">
            <a:avLst/>
          </a:prstGeom>
        </p:spPr>
        <p:txBody>
          <a:bodyPr lIns="91439" tIns="45719" rIns="91439" bIns="45719">
            <a:noAutofit/>
          </a:bodyPr>
          <a:lstStyle/>
          <a:p>
            <a:endParaRPr/>
          </a:p>
        </p:txBody>
      </p:sp>
      <p:sp>
        <p:nvSpPr>
          <p:cNvPr id="23" name="Shape 23"/>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4080876580"/>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reserve="1">
  <p:cSld name="1_Blank">
    <p:spTree>
      <p:nvGrpSpPr>
        <p:cNvPr id="1" name=""/>
        <p:cNvGrpSpPr/>
        <p:nvPr/>
      </p:nvGrpSpPr>
      <p:grpSpPr>
        <a:xfrm>
          <a:off x="0" y="0"/>
          <a:ext cx="0" cy="0"/>
          <a:chOff x="0" y="0"/>
          <a:chExt cx="0" cy="0"/>
        </a:xfrm>
      </p:grpSpPr>
      <p:sp>
        <p:nvSpPr>
          <p:cNvPr id="30" name="Shape 30"/>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59741589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Blank 拷贝 6">
    <p:spTree>
      <p:nvGrpSpPr>
        <p:cNvPr id="1" name=""/>
        <p:cNvGrpSpPr/>
        <p:nvPr/>
      </p:nvGrpSpPr>
      <p:grpSpPr>
        <a:xfrm>
          <a:off x="0" y="0"/>
          <a:ext cx="0" cy="0"/>
          <a:chOff x="0" y="0"/>
          <a:chExt cx="0" cy="0"/>
        </a:xfrm>
      </p:grpSpPr>
      <p:sp>
        <p:nvSpPr>
          <p:cNvPr id="37" name="Shape 37"/>
          <p:cNvSpPr>
            <a:spLocks noGrp="1"/>
          </p:cNvSpPr>
          <p:nvPr>
            <p:ph type="pic" idx="13"/>
          </p:nvPr>
        </p:nvSpPr>
        <p:spPr>
          <a:xfrm>
            <a:off x="-38846" y="8094"/>
            <a:ext cx="24461692" cy="9045734"/>
          </a:xfrm>
          <a:prstGeom prst="rect">
            <a:avLst/>
          </a:prstGeom>
        </p:spPr>
        <p:txBody>
          <a:bodyPr lIns="91439" tIns="45719" rIns="91439" bIns="45719">
            <a:noAutofit/>
          </a:bodyPr>
          <a:lstStyle/>
          <a:p>
            <a:endParaRPr/>
          </a:p>
        </p:txBody>
      </p:sp>
      <p:sp>
        <p:nvSpPr>
          <p:cNvPr id="38" name="Shape 38"/>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632720628"/>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reserve="1">
  <p:cSld name="Blank 拷贝">
    <p:spTree>
      <p:nvGrpSpPr>
        <p:cNvPr id="1" name=""/>
        <p:cNvGrpSpPr/>
        <p:nvPr/>
      </p:nvGrpSpPr>
      <p:grpSpPr>
        <a:xfrm>
          <a:off x="0" y="0"/>
          <a:ext cx="0" cy="0"/>
          <a:chOff x="0" y="0"/>
          <a:chExt cx="0" cy="0"/>
        </a:xfrm>
      </p:grpSpPr>
      <p:sp>
        <p:nvSpPr>
          <p:cNvPr id="45" name="Shape 45"/>
          <p:cNvSpPr>
            <a:spLocks noGrp="1"/>
          </p:cNvSpPr>
          <p:nvPr>
            <p:ph type="pic" sz="half" idx="13"/>
          </p:nvPr>
        </p:nvSpPr>
        <p:spPr>
          <a:xfrm>
            <a:off x="0" y="-3"/>
            <a:ext cx="9144001" cy="13716005"/>
          </a:xfrm>
          <a:prstGeom prst="rect">
            <a:avLst/>
          </a:prstGeom>
        </p:spPr>
        <p:txBody>
          <a:bodyPr lIns="91439" tIns="45719" rIns="91439" bIns="45719">
            <a:noAutofit/>
          </a:bodyPr>
          <a:lstStyle/>
          <a:p>
            <a:endParaRPr/>
          </a:p>
        </p:txBody>
      </p:sp>
      <p:sp>
        <p:nvSpPr>
          <p:cNvPr id="46" name="Shape 46"/>
          <p:cNvSpPr>
            <a:spLocks noGrp="1"/>
          </p:cNvSpPr>
          <p:nvPr>
            <p:ph type="pic" sz="half" idx="14"/>
          </p:nvPr>
        </p:nvSpPr>
        <p:spPr>
          <a:xfrm>
            <a:off x="15243046" y="0"/>
            <a:ext cx="9140954" cy="13716000"/>
          </a:xfrm>
          <a:prstGeom prst="rect">
            <a:avLst/>
          </a:prstGeom>
        </p:spPr>
        <p:txBody>
          <a:bodyPr lIns="91439" tIns="45719" rIns="91439" bIns="45719">
            <a:noAutofit/>
          </a:bodyPr>
          <a:lstStyle/>
          <a:p>
            <a:endParaRPr/>
          </a:p>
        </p:txBody>
      </p:sp>
      <p:sp>
        <p:nvSpPr>
          <p:cNvPr id="47" name="Shape 47"/>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221939202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reserve="1">
  <p:cSld name="1_Big Picture">
    <p:spTree>
      <p:nvGrpSpPr>
        <p:cNvPr id="1" name=""/>
        <p:cNvGrpSpPr/>
        <p:nvPr/>
      </p:nvGrpSpPr>
      <p:grpSpPr>
        <a:xfrm>
          <a:off x="0" y="0"/>
          <a:ext cx="0" cy="0"/>
          <a:chOff x="0" y="0"/>
          <a:chExt cx="0" cy="0"/>
        </a:xfrm>
      </p:grpSpPr>
      <p:sp>
        <p:nvSpPr>
          <p:cNvPr id="54" name="Shape 54"/>
          <p:cNvSpPr>
            <a:spLocks noGrp="1"/>
          </p:cNvSpPr>
          <p:nvPr>
            <p:ph type="pic" idx="13"/>
          </p:nvPr>
        </p:nvSpPr>
        <p:spPr>
          <a:xfrm>
            <a:off x="-3" y="-1791"/>
            <a:ext cx="24384005" cy="13719582"/>
          </a:xfrm>
          <a:prstGeom prst="rect">
            <a:avLst/>
          </a:prstGeom>
        </p:spPr>
        <p:txBody>
          <a:bodyPr lIns="91439" tIns="45719" rIns="91439" bIns="45719">
            <a:noAutofit/>
          </a:bodyPr>
          <a:lstStyle/>
          <a:p>
            <a:endParaRPr/>
          </a:p>
        </p:txBody>
      </p:sp>
      <p:sp>
        <p:nvSpPr>
          <p:cNvPr id="55" name="Shape 55"/>
          <p:cNvSpPr>
            <a:spLocks noGrp="1"/>
          </p:cNvSpPr>
          <p:nvPr>
            <p:ph type="sldNum" sz="quarter" idx="2"/>
          </p:nvPr>
        </p:nvSpPr>
        <p:spPr>
          <a:xfrm>
            <a:off x="16901673" y="12431779"/>
            <a:ext cx="573527" cy="561844"/>
          </a:xfrm>
          <a:prstGeom prst="rect">
            <a:avLst/>
          </a:prstGeom>
        </p:spPr>
        <p:txBody>
          <a:bodyPr lIns="91436" tIns="91436" rIns="91436" bIns="91436"/>
          <a:lstStyle>
            <a:lvl1pPr>
              <a:defRPr sz="2400">
                <a:latin typeface="Futura LT Light"/>
                <a:ea typeface="Futura LT Light"/>
                <a:cs typeface="Futura LT Light"/>
                <a:sym typeface="Futura LT Light"/>
              </a:defRPr>
            </a:lvl1pPr>
          </a:lstStyle>
          <a:p>
            <a:fld id="{86CB4B4D-7CA3-9044-876B-883B54F8677D}" type="slidenum">
              <a:t>‹#›</a:t>
            </a:fld>
            <a:endParaRPr/>
          </a:p>
        </p:txBody>
      </p:sp>
    </p:spTree>
    <p:extLst>
      <p:ext uri="{BB962C8B-B14F-4D97-AF65-F5344CB8AC3E}">
        <p14:creationId xmlns:p14="http://schemas.microsoft.com/office/powerpoint/2010/main" val="2905329339"/>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reserve="1">
  <p:cSld name="Services (3)">
    <p:spTree>
      <p:nvGrpSpPr>
        <p:cNvPr id="1" name=""/>
        <p:cNvGrpSpPr/>
        <p:nvPr/>
      </p:nvGrpSpPr>
      <p:grpSpPr>
        <a:xfrm>
          <a:off x="0" y="0"/>
          <a:ext cx="0" cy="0"/>
          <a:chOff x="0" y="0"/>
          <a:chExt cx="0" cy="0"/>
        </a:xfrm>
      </p:grpSpPr>
      <p:sp>
        <p:nvSpPr>
          <p:cNvPr id="62" name="Shape 62"/>
          <p:cNvSpPr>
            <a:spLocks noGrp="1"/>
          </p:cNvSpPr>
          <p:nvPr>
            <p:ph type="body" sz="quarter" idx="1"/>
          </p:nvPr>
        </p:nvSpPr>
        <p:spPr>
          <a:xfrm>
            <a:off x="6623825" y="10274006"/>
            <a:ext cx="11136350" cy="1541785"/>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marL="0" indent="0" algn="ctr" defTabSz="825500">
              <a:lnSpc>
                <a:spcPct val="160000"/>
              </a:lnSpc>
              <a:spcBef>
                <a:spcPts val="0"/>
              </a:spcBef>
              <a:buSzTx/>
              <a:buFontTx/>
              <a:buNone/>
              <a:defRPr sz="2200">
                <a:solidFill>
                  <a:srgbClr val="8B8C8C"/>
                </a:solidFill>
              </a:defRPr>
            </a:lvl1pPr>
            <a:lvl2pPr marL="0" indent="0" algn="ctr" defTabSz="825500">
              <a:lnSpc>
                <a:spcPct val="160000"/>
              </a:lnSpc>
              <a:spcBef>
                <a:spcPts val="0"/>
              </a:spcBef>
              <a:buSzTx/>
              <a:buFontTx/>
              <a:buNone/>
              <a:defRPr sz="2200">
                <a:solidFill>
                  <a:srgbClr val="8B8C8C"/>
                </a:solidFill>
              </a:defRPr>
            </a:lvl2pPr>
            <a:lvl3pPr marL="0" indent="0" algn="ctr" defTabSz="825500">
              <a:lnSpc>
                <a:spcPct val="160000"/>
              </a:lnSpc>
              <a:spcBef>
                <a:spcPts val="0"/>
              </a:spcBef>
              <a:buSzTx/>
              <a:buFontTx/>
              <a:buNone/>
              <a:defRPr sz="2200">
                <a:solidFill>
                  <a:srgbClr val="8B8C8C"/>
                </a:solidFill>
              </a:defRPr>
            </a:lvl3pPr>
            <a:lvl4pPr marL="0" indent="0" algn="ctr" defTabSz="825500">
              <a:lnSpc>
                <a:spcPct val="160000"/>
              </a:lnSpc>
              <a:spcBef>
                <a:spcPts val="0"/>
              </a:spcBef>
              <a:buSzTx/>
              <a:buFontTx/>
              <a:buNone/>
              <a:defRPr sz="2200">
                <a:solidFill>
                  <a:srgbClr val="8B8C8C"/>
                </a:solidFill>
              </a:defRPr>
            </a:lvl4pPr>
            <a:lvl5pPr marL="0" indent="0" algn="ctr" defTabSz="825500">
              <a:lnSpc>
                <a:spcPct val="160000"/>
              </a:lnSpc>
              <a:spcBef>
                <a:spcPts val="0"/>
              </a:spcBef>
              <a:buSzTx/>
              <a:buFontTx/>
              <a:buNone/>
              <a:defRPr sz="2200">
                <a:solidFill>
                  <a:srgbClr val="8B8C8C"/>
                </a:solidFill>
              </a:defRPr>
            </a:lvl5pPr>
          </a:lstStyle>
          <a:p>
            <a:r>
              <a:t>正文级别 1</a:t>
            </a:r>
          </a:p>
          <a:p>
            <a:pPr lvl="1"/>
            <a:r>
              <a:t>正文级别 2</a:t>
            </a:r>
          </a:p>
          <a:p>
            <a:pPr lvl="2"/>
            <a:r>
              <a:t>正文级别 3</a:t>
            </a:r>
          </a:p>
          <a:p>
            <a:pPr lvl="3"/>
            <a:r>
              <a:t>正文级别 4</a:t>
            </a:r>
          </a:p>
          <a:p>
            <a:pPr lvl="4"/>
            <a:r>
              <a:t>正文级别 5</a:t>
            </a:r>
          </a:p>
        </p:txBody>
      </p:sp>
      <p:sp>
        <p:nvSpPr>
          <p:cNvPr id="63" name="Shape 63"/>
          <p:cNvSpPr>
            <a:spLocks noGrp="1"/>
          </p:cNvSpPr>
          <p:nvPr>
            <p:ph type="title"/>
          </p:nvPr>
        </p:nvSpPr>
        <p:spPr>
          <a:xfrm>
            <a:off x="8917033" y="9182971"/>
            <a:ext cx="6549933" cy="660405"/>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defTabSz="825500">
              <a:defRPr sz="3600">
                <a:solidFill>
                  <a:srgbClr val="8B8C8C"/>
                </a:solidFill>
              </a:defRPr>
            </a:lvl1pPr>
          </a:lstStyle>
          <a:p>
            <a:r>
              <a:t>标题文本</a:t>
            </a:r>
          </a:p>
        </p:txBody>
      </p:sp>
      <p:sp>
        <p:nvSpPr>
          <p:cNvPr id="64" name="Shape 64"/>
          <p:cNvSpPr>
            <a:spLocks noGrp="1"/>
          </p:cNvSpPr>
          <p:nvPr>
            <p:ph type="pic" sz="quarter" idx="13"/>
          </p:nvPr>
        </p:nvSpPr>
        <p:spPr>
          <a:xfrm>
            <a:off x="2058260" y="2057387"/>
            <a:ext cx="6096783" cy="2222807"/>
          </a:xfrm>
          <a:prstGeom prst="rect">
            <a:avLst/>
          </a:prstGeom>
        </p:spPr>
        <p:txBody>
          <a:bodyPr lIns="91439" tIns="45719" rIns="91439" bIns="45719">
            <a:noAutofit/>
          </a:bodyPr>
          <a:lstStyle/>
          <a:p>
            <a:endParaRPr/>
          </a:p>
        </p:txBody>
      </p:sp>
      <p:sp>
        <p:nvSpPr>
          <p:cNvPr id="65" name="Shape 65"/>
          <p:cNvSpPr>
            <a:spLocks noGrp="1"/>
          </p:cNvSpPr>
          <p:nvPr>
            <p:ph type="pic" sz="quarter" idx="14"/>
          </p:nvPr>
        </p:nvSpPr>
        <p:spPr>
          <a:xfrm>
            <a:off x="9157096" y="2057387"/>
            <a:ext cx="6096004" cy="2225838"/>
          </a:xfrm>
          <a:prstGeom prst="rect">
            <a:avLst/>
          </a:prstGeom>
        </p:spPr>
        <p:txBody>
          <a:bodyPr lIns="91439" tIns="45719" rIns="91439" bIns="45719">
            <a:noAutofit/>
          </a:bodyPr>
          <a:lstStyle/>
          <a:p>
            <a:endParaRPr/>
          </a:p>
        </p:txBody>
      </p:sp>
      <p:sp>
        <p:nvSpPr>
          <p:cNvPr id="66" name="Shape 66"/>
          <p:cNvSpPr>
            <a:spLocks noGrp="1"/>
          </p:cNvSpPr>
          <p:nvPr>
            <p:ph type="pic" sz="quarter" idx="15"/>
          </p:nvPr>
        </p:nvSpPr>
        <p:spPr>
          <a:xfrm>
            <a:off x="16255138" y="2057387"/>
            <a:ext cx="6097033" cy="2223905"/>
          </a:xfrm>
          <a:prstGeom prst="rect">
            <a:avLst/>
          </a:prstGeom>
        </p:spPr>
        <p:txBody>
          <a:bodyPr lIns="91439" tIns="45719" rIns="91439" bIns="45719">
            <a:noAutofit/>
          </a:bodyPr>
          <a:lstStyle/>
          <a:p>
            <a:endParaRPr/>
          </a:p>
        </p:txBody>
      </p:sp>
      <p:sp>
        <p:nvSpPr>
          <p:cNvPr id="67" name="Shape 67"/>
          <p:cNvSpPr>
            <a:spLocks noGrp="1"/>
          </p:cNvSpPr>
          <p:nvPr>
            <p:ph type="sldNum" sz="quarter" idx="2"/>
          </p:nvPr>
        </p:nvSpPr>
        <p:spPr>
          <a:xfrm>
            <a:off x="11863324" y="13081000"/>
            <a:ext cx="644653" cy="660400"/>
          </a:xfrm>
          <a:prstGeom prst="rect">
            <a:avLst/>
          </a:prstGeom>
        </p:spPr>
        <p:txBody>
          <a:bodyPr lIns="50800" tIns="50800" rIns="50800" bIns="50800" anchor="t"/>
          <a:lstStyle>
            <a:lvl1pPr algn="ctr" defTabSz="825500">
              <a:defRPr sz="3600">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1382984618"/>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reserve="1">
  <p:cSld name="1_Blank 拷贝 4">
    <p:spTree>
      <p:nvGrpSpPr>
        <p:cNvPr id="1" name=""/>
        <p:cNvGrpSpPr/>
        <p:nvPr/>
      </p:nvGrpSpPr>
      <p:grpSpPr>
        <a:xfrm>
          <a:off x="0" y="0"/>
          <a:ext cx="0" cy="0"/>
          <a:chOff x="0" y="0"/>
          <a:chExt cx="0" cy="0"/>
        </a:xfrm>
      </p:grpSpPr>
      <p:sp>
        <p:nvSpPr>
          <p:cNvPr id="74" name="Shape 74"/>
          <p:cNvSpPr>
            <a:spLocks noGrp="1"/>
          </p:cNvSpPr>
          <p:nvPr>
            <p:ph type="pic" sz="quarter" idx="13"/>
          </p:nvPr>
        </p:nvSpPr>
        <p:spPr>
          <a:xfrm>
            <a:off x="2045043" y="6857999"/>
            <a:ext cx="6096784" cy="3240618"/>
          </a:xfrm>
          <a:prstGeom prst="rect">
            <a:avLst/>
          </a:prstGeom>
        </p:spPr>
        <p:txBody>
          <a:bodyPr lIns="91439" tIns="45719" rIns="91439" bIns="45719">
            <a:noAutofit/>
          </a:bodyPr>
          <a:lstStyle/>
          <a:p>
            <a:endParaRPr/>
          </a:p>
        </p:txBody>
      </p:sp>
      <p:sp>
        <p:nvSpPr>
          <p:cNvPr id="75" name="Shape 75"/>
          <p:cNvSpPr>
            <a:spLocks noGrp="1"/>
          </p:cNvSpPr>
          <p:nvPr>
            <p:ph type="pic" sz="quarter" idx="14"/>
          </p:nvPr>
        </p:nvSpPr>
        <p:spPr>
          <a:xfrm>
            <a:off x="9143876" y="6857999"/>
            <a:ext cx="6096784" cy="3240618"/>
          </a:xfrm>
          <a:prstGeom prst="rect">
            <a:avLst/>
          </a:prstGeom>
        </p:spPr>
        <p:txBody>
          <a:bodyPr lIns="91439" tIns="45719" rIns="91439" bIns="45719">
            <a:noAutofit/>
          </a:bodyPr>
          <a:lstStyle/>
          <a:p>
            <a:endParaRPr/>
          </a:p>
        </p:txBody>
      </p:sp>
      <p:sp>
        <p:nvSpPr>
          <p:cNvPr id="76" name="Shape 76"/>
          <p:cNvSpPr>
            <a:spLocks noGrp="1"/>
          </p:cNvSpPr>
          <p:nvPr>
            <p:ph type="pic" sz="quarter" idx="15"/>
          </p:nvPr>
        </p:nvSpPr>
        <p:spPr>
          <a:xfrm>
            <a:off x="16241920" y="6857999"/>
            <a:ext cx="6096784" cy="3240618"/>
          </a:xfrm>
          <a:prstGeom prst="rect">
            <a:avLst/>
          </a:prstGeom>
        </p:spPr>
        <p:txBody>
          <a:bodyPr lIns="91439" tIns="45719" rIns="91439" bIns="45719">
            <a:noAutofit/>
          </a:bodyPr>
          <a:lstStyle/>
          <a:p>
            <a:endParaRPr/>
          </a:p>
        </p:txBody>
      </p:sp>
      <p:sp>
        <p:nvSpPr>
          <p:cNvPr id="77" name="Shape 77"/>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505497983"/>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reserve="1">
  <p:cSld name="Our Mission (2)">
    <p:spTree>
      <p:nvGrpSpPr>
        <p:cNvPr id="1" name=""/>
        <p:cNvGrpSpPr/>
        <p:nvPr/>
      </p:nvGrpSpPr>
      <p:grpSpPr>
        <a:xfrm>
          <a:off x="0" y="0"/>
          <a:ext cx="0" cy="0"/>
          <a:chOff x="0" y="0"/>
          <a:chExt cx="0" cy="0"/>
        </a:xfrm>
      </p:grpSpPr>
      <p:sp>
        <p:nvSpPr>
          <p:cNvPr id="84" name="Shape 84"/>
          <p:cNvSpPr>
            <a:spLocks noGrp="1"/>
          </p:cNvSpPr>
          <p:nvPr>
            <p:ph type="pic" sz="half" idx="13"/>
          </p:nvPr>
        </p:nvSpPr>
        <p:spPr>
          <a:xfrm>
            <a:off x="8065527" y="-16273"/>
            <a:ext cx="8216901" cy="13748403"/>
          </a:xfrm>
          <a:prstGeom prst="rect">
            <a:avLst/>
          </a:prstGeom>
        </p:spPr>
        <p:txBody>
          <a:bodyPr lIns="91439" tIns="45719" rIns="91439" bIns="45719">
            <a:noAutofit/>
          </a:bodyPr>
          <a:lstStyle/>
          <a:p>
            <a:endParaRPr/>
          </a:p>
        </p:txBody>
      </p:sp>
      <p:sp>
        <p:nvSpPr>
          <p:cNvPr id="85" name="Shape 85"/>
          <p:cNvSpPr>
            <a:spLocks noGrp="1"/>
          </p:cNvSpPr>
          <p:nvPr>
            <p:ph type="pic" sz="half" idx="14"/>
          </p:nvPr>
        </p:nvSpPr>
        <p:spPr>
          <a:xfrm>
            <a:off x="0" y="-16200"/>
            <a:ext cx="8009268" cy="13748400"/>
          </a:xfrm>
          <a:prstGeom prst="rect">
            <a:avLst/>
          </a:prstGeom>
        </p:spPr>
        <p:txBody>
          <a:bodyPr lIns="91439" tIns="45719" rIns="91439" bIns="45719">
            <a:noAutofit/>
          </a:bodyPr>
          <a:lstStyle/>
          <a:p>
            <a:endParaRPr/>
          </a:p>
        </p:txBody>
      </p:sp>
      <p:sp>
        <p:nvSpPr>
          <p:cNvPr id="86" name="Shape 86"/>
          <p:cNvSpPr>
            <a:spLocks noGrp="1"/>
          </p:cNvSpPr>
          <p:nvPr>
            <p:ph type="pic" sz="half" idx="15"/>
          </p:nvPr>
        </p:nvSpPr>
        <p:spPr>
          <a:xfrm>
            <a:off x="16325986" y="-37509"/>
            <a:ext cx="8058016" cy="13791016"/>
          </a:xfrm>
          <a:prstGeom prst="rect">
            <a:avLst/>
          </a:prstGeom>
        </p:spPr>
        <p:txBody>
          <a:bodyPr lIns="91439" tIns="45719" rIns="91439" bIns="45719">
            <a:noAutofit/>
          </a:bodyPr>
          <a:lstStyle/>
          <a:p>
            <a:endParaRPr/>
          </a:p>
        </p:txBody>
      </p:sp>
      <p:sp>
        <p:nvSpPr>
          <p:cNvPr id="87" name="Shape 87"/>
          <p:cNvSpPr>
            <a:spLocks noGrp="1"/>
          </p:cNvSpPr>
          <p:nvPr>
            <p:ph type="title"/>
          </p:nvPr>
        </p:nvSpPr>
        <p:spPr>
          <a:xfrm>
            <a:off x="8136273" y="469020"/>
            <a:ext cx="8075408" cy="1702779"/>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defTabSz="825500">
              <a:defRPr sz="5300" cap="all">
                <a:solidFill>
                  <a:srgbClr val="FFFFFF"/>
                </a:solidFill>
                <a:latin typeface="Open Sans Semibold"/>
                <a:ea typeface="Open Sans Semibold"/>
                <a:cs typeface="Open Sans Semibold"/>
                <a:sym typeface="Open Sans Semibold"/>
              </a:defRPr>
            </a:lvl1pPr>
          </a:lstStyle>
          <a:p>
            <a:r>
              <a:t>标题文本</a:t>
            </a:r>
          </a:p>
        </p:txBody>
      </p:sp>
      <p:sp>
        <p:nvSpPr>
          <p:cNvPr id="88" name="Shape 88"/>
          <p:cNvSpPr/>
          <p:nvPr/>
        </p:nvSpPr>
        <p:spPr>
          <a:xfrm>
            <a:off x="10928014" y="2319508"/>
            <a:ext cx="2273814" cy="4"/>
          </a:xfrm>
          <a:prstGeom prst="line">
            <a:avLst/>
          </a:prstGeom>
          <a:ln w="38100">
            <a:solidFill>
              <a:srgbClr val="B5BABA">
                <a:alpha val="30000"/>
              </a:srgbClr>
            </a:solidFill>
            <a:miter lim="400000"/>
          </a:ln>
        </p:spPr>
        <p:txBody>
          <a:bodyPr lIns="45718" tIns="45718" rIns="45718" bIns="45718"/>
          <a:lstStyle/>
          <a:p>
            <a:endParaRPr/>
          </a:p>
        </p:txBody>
      </p:sp>
      <p:sp>
        <p:nvSpPr>
          <p:cNvPr id="89" name="Shape 89"/>
          <p:cNvSpPr>
            <a:spLocks noGrp="1"/>
          </p:cNvSpPr>
          <p:nvPr>
            <p:ph type="sldNum" sz="quarter" idx="2"/>
          </p:nvPr>
        </p:nvSpPr>
        <p:spPr>
          <a:xfrm>
            <a:off x="22526958" y="1035636"/>
            <a:ext cx="491258" cy="558801"/>
          </a:xfrm>
          <a:prstGeom prst="rect">
            <a:avLst/>
          </a:prstGeom>
        </p:spPr>
        <p:txBody>
          <a:bodyPr lIns="50800" tIns="50800" rIns="50800" bIns="50800" anchor="t"/>
          <a:lstStyle>
            <a:lvl1pPr algn="ctr" defTabSz="825500">
              <a:defRPr sz="2600">
                <a:solidFill>
                  <a:srgbClr val="9D9C9D"/>
                </a:solidFill>
                <a:latin typeface="Open Sans Bold"/>
                <a:ea typeface="Open Sans Bold"/>
                <a:cs typeface="Open Sans Bold"/>
                <a:sym typeface="Open Sans Bold"/>
              </a:defRPr>
            </a:lvl1pPr>
          </a:lstStyle>
          <a:p>
            <a:fld id="{86CB4B4D-7CA3-9044-876B-883B54F8677D}" type="slidenum">
              <a:t>‹#›</a:t>
            </a:fld>
            <a:endParaRPr/>
          </a:p>
        </p:txBody>
      </p:sp>
    </p:spTree>
    <p:extLst>
      <p:ext uri="{BB962C8B-B14F-4D97-AF65-F5344CB8AC3E}">
        <p14:creationId xmlns:p14="http://schemas.microsoft.com/office/powerpoint/2010/main" val="2771029336"/>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reserve="1">
  <p:cSld name="1_Devices (3)">
    <p:spTree>
      <p:nvGrpSpPr>
        <p:cNvPr id="1" name=""/>
        <p:cNvGrpSpPr/>
        <p:nvPr/>
      </p:nvGrpSpPr>
      <p:grpSpPr>
        <a:xfrm>
          <a:off x="0" y="0"/>
          <a:ext cx="0" cy="0"/>
          <a:chOff x="0" y="0"/>
          <a:chExt cx="0" cy="0"/>
        </a:xfrm>
      </p:grpSpPr>
      <p:sp>
        <p:nvSpPr>
          <p:cNvPr id="96" name="Shape 96"/>
          <p:cNvSpPr>
            <a:spLocks noGrp="1"/>
          </p:cNvSpPr>
          <p:nvPr>
            <p:ph type="title"/>
          </p:nvPr>
        </p:nvSpPr>
        <p:spPr>
          <a:xfrm>
            <a:off x="4827156" y="1461921"/>
            <a:ext cx="14729689" cy="1446379"/>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defTabSz="825500">
              <a:defRPr sz="7000">
                <a:solidFill>
                  <a:srgbClr val="515252"/>
                </a:solidFill>
                <a:latin typeface="Montserrat-Regular"/>
                <a:ea typeface="Montserrat-Regular"/>
                <a:cs typeface="Montserrat-Regular"/>
                <a:sym typeface="Montserrat-Regular"/>
              </a:defRPr>
            </a:lvl1pPr>
          </a:lstStyle>
          <a:p>
            <a:r>
              <a:t>标题文本</a:t>
            </a:r>
          </a:p>
        </p:txBody>
      </p:sp>
      <p:sp>
        <p:nvSpPr>
          <p:cNvPr id="97" name="Shape 97"/>
          <p:cNvSpPr>
            <a:spLocks noGrp="1"/>
          </p:cNvSpPr>
          <p:nvPr>
            <p:ph type="body" sz="quarter" idx="1"/>
          </p:nvPr>
        </p:nvSpPr>
        <p:spPr>
          <a:xfrm>
            <a:off x="4827156" y="3136900"/>
            <a:ext cx="14729689" cy="564115"/>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1pPr>
            <a:lvl2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2pPr>
            <a:lvl3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3pPr>
            <a:lvl4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4pPr>
            <a:lvl5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5pPr>
          </a:lstStyle>
          <a:p>
            <a:r>
              <a:t>正文级别 1</a:t>
            </a:r>
          </a:p>
          <a:p>
            <a:pPr lvl="1"/>
            <a:r>
              <a:t>正文级别 2</a:t>
            </a:r>
          </a:p>
          <a:p>
            <a:pPr lvl="2"/>
            <a:r>
              <a:t>正文级别 3</a:t>
            </a:r>
          </a:p>
          <a:p>
            <a:pPr lvl="3"/>
            <a:r>
              <a:t>正文级别 4</a:t>
            </a:r>
          </a:p>
          <a:p>
            <a:pPr lvl="4"/>
            <a:r>
              <a:t>正文级别 5</a:t>
            </a:r>
          </a:p>
        </p:txBody>
      </p:sp>
      <p:sp>
        <p:nvSpPr>
          <p:cNvPr id="98" name="Shape 98"/>
          <p:cNvSpPr>
            <a:spLocks noGrp="1"/>
          </p:cNvSpPr>
          <p:nvPr>
            <p:ph type="pic" sz="quarter" idx="13"/>
          </p:nvPr>
        </p:nvSpPr>
        <p:spPr>
          <a:xfrm>
            <a:off x="5473286" y="10144769"/>
            <a:ext cx="13437276" cy="2405729"/>
          </a:xfrm>
          <a:prstGeom prst="rect">
            <a:avLst/>
          </a:prstGeom>
        </p:spPr>
        <p:txBody>
          <a:bodyPr lIns="91439" tIns="45719" rIns="91439" bIns="45719">
            <a:noAutofit/>
          </a:bodyPr>
          <a:lstStyle/>
          <a:p>
            <a:endParaRPr/>
          </a:p>
        </p:txBody>
      </p:sp>
      <p:sp>
        <p:nvSpPr>
          <p:cNvPr id="99" name="Shape 99"/>
          <p:cNvSpPr>
            <a:spLocks noGrp="1"/>
          </p:cNvSpPr>
          <p:nvPr>
            <p:ph type="sldNum" sz="quarter" idx="2"/>
          </p:nvPr>
        </p:nvSpPr>
        <p:spPr>
          <a:xfrm>
            <a:off x="11113134" y="13081000"/>
            <a:ext cx="2145031" cy="2565400"/>
          </a:xfrm>
          <a:prstGeom prst="rect">
            <a:avLst/>
          </a:prstGeom>
        </p:spPr>
        <p:txBody>
          <a:bodyPr lIns="50800" tIns="50800" rIns="50800" bIns="50800" anchor="t"/>
          <a:lstStyle>
            <a:lvl1pPr algn="ctr" defTabSz="825500">
              <a:defRPr sz="15000">
                <a:solidFill>
                  <a:srgbClr val="F0F2F6"/>
                </a:solidFill>
                <a:latin typeface="PT Serif"/>
                <a:ea typeface="PT Serif"/>
                <a:cs typeface="PT Serif"/>
                <a:sym typeface="PT Serif"/>
              </a:defRPr>
            </a:lvl1pPr>
          </a:lstStyle>
          <a:p>
            <a:fld id="{86CB4B4D-7CA3-9044-876B-883B54F8677D}" type="slidenum">
              <a:t>‹#›</a:t>
            </a:fld>
            <a:endParaRPr/>
          </a:p>
        </p:txBody>
      </p:sp>
    </p:spTree>
    <p:extLst>
      <p:ext uri="{BB962C8B-B14F-4D97-AF65-F5344CB8AC3E}">
        <p14:creationId xmlns:p14="http://schemas.microsoft.com/office/powerpoint/2010/main" val="3363635988"/>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reserve="1">
  <p:cSld name="7_Custom Layout">
    <p:spTree>
      <p:nvGrpSpPr>
        <p:cNvPr id="1" name=""/>
        <p:cNvGrpSpPr/>
        <p:nvPr/>
      </p:nvGrpSpPr>
      <p:grpSpPr>
        <a:xfrm>
          <a:off x="0" y="0"/>
          <a:ext cx="0" cy="0"/>
          <a:chOff x="0" y="0"/>
          <a:chExt cx="0" cy="0"/>
        </a:xfrm>
      </p:grpSpPr>
      <p:sp>
        <p:nvSpPr>
          <p:cNvPr id="106" name="Shape 106"/>
          <p:cNvSpPr>
            <a:spLocks noGrp="1"/>
          </p:cNvSpPr>
          <p:nvPr>
            <p:ph type="pic" idx="13"/>
          </p:nvPr>
        </p:nvSpPr>
        <p:spPr>
          <a:xfrm>
            <a:off x="1030287" y="1096962"/>
            <a:ext cx="22323427" cy="7921278"/>
          </a:xfrm>
          <a:prstGeom prst="rect">
            <a:avLst/>
          </a:prstGeom>
        </p:spPr>
        <p:txBody>
          <a:bodyPr lIns="91439" tIns="45719" rIns="91439" bIns="45719">
            <a:noAutofit/>
          </a:bodyPr>
          <a:lstStyle/>
          <a:p>
            <a:endParaRPr/>
          </a:p>
        </p:txBody>
      </p:sp>
      <p:sp>
        <p:nvSpPr>
          <p:cNvPr id="107" name="Shape 107"/>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419803375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reserve="1">
  <p:cSld name="1_Portfolio (5)">
    <p:spTree>
      <p:nvGrpSpPr>
        <p:cNvPr id="1" name=""/>
        <p:cNvGrpSpPr/>
        <p:nvPr/>
      </p:nvGrpSpPr>
      <p:grpSpPr>
        <a:xfrm>
          <a:off x="0" y="0"/>
          <a:ext cx="0" cy="0"/>
          <a:chOff x="0" y="0"/>
          <a:chExt cx="0" cy="0"/>
        </a:xfrm>
      </p:grpSpPr>
      <p:sp>
        <p:nvSpPr>
          <p:cNvPr id="114" name="Shape 114"/>
          <p:cNvSpPr>
            <a:spLocks noGrp="1"/>
          </p:cNvSpPr>
          <p:nvPr>
            <p:ph type="pic" sz="quarter" idx="13"/>
          </p:nvPr>
        </p:nvSpPr>
        <p:spPr>
          <a:xfrm>
            <a:off x="2025032" y="2027702"/>
            <a:ext cx="5661443" cy="9660598"/>
          </a:xfrm>
          <a:prstGeom prst="rect">
            <a:avLst/>
          </a:prstGeom>
        </p:spPr>
        <p:txBody>
          <a:bodyPr lIns="91439" tIns="45719" rIns="91439" bIns="45719">
            <a:noAutofit/>
          </a:bodyPr>
          <a:lstStyle/>
          <a:p>
            <a:endParaRPr/>
          </a:p>
        </p:txBody>
      </p:sp>
      <p:sp>
        <p:nvSpPr>
          <p:cNvPr id="115" name="Shape 115"/>
          <p:cNvSpPr>
            <a:spLocks noGrp="1"/>
          </p:cNvSpPr>
          <p:nvPr>
            <p:ph type="pic" sz="quarter" idx="14"/>
          </p:nvPr>
        </p:nvSpPr>
        <p:spPr>
          <a:xfrm>
            <a:off x="7938103" y="2027702"/>
            <a:ext cx="4699004" cy="4699004"/>
          </a:xfrm>
          <a:prstGeom prst="rect">
            <a:avLst/>
          </a:prstGeom>
        </p:spPr>
        <p:txBody>
          <a:bodyPr lIns="91439" tIns="45719" rIns="91439" bIns="45719">
            <a:noAutofit/>
          </a:bodyPr>
          <a:lstStyle/>
          <a:p>
            <a:endParaRPr/>
          </a:p>
        </p:txBody>
      </p:sp>
      <p:sp>
        <p:nvSpPr>
          <p:cNvPr id="116" name="Shape 116"/>
          <p:cNvSpPr>
            <a:spLocks noGrp="1"/>
          </p:cNvSpPr>
          <p:nvPr>
            <p:ph type="pic" sz="quarter" idx="15"/>
          </p:nvPr>
        </p:nvSpPr>
        <p:spPr>
          <a:xfrm>
            <a:off x="7938103" y="6983789"/>
            <a:ext cx="4699004" cy="4699004"/>
          </a:xfrm>
          <a:prstGeom prst="rect">
            <a:avLst/>
          </a:prstGeom>
        </p:spPr>
        <p:txBody>
          <a:bodyPr lIns="91439" tIns="45719" rIns="91439" bIns="45719">
            <a:noAutofit/>
          </a:bodyPr>
          <a:lstStyle/>
          <a:p>
            <a:endParaRPr/>
          </a:p>
        </p:txBody>
      </p:sp>
      <p:sp>
        <p:nvSpPr>
          <p:cNvPr id="117" name="Shape 117"/>
          <p:cNvSpPr>
            <a:spLocks noGrp="1"/>
          </p:cNvSpPr>
          <p:nvPr>
            <p:ph type="pic" sz="quarter" idx="16"/>
          </p:nvPr>
        </p:nvSpPr>
        <p:spPr>
          <a:xfrm>
            <a:off x="12888738" y="2027702"/>
            <a:ext cx="9455116" cy="4699004"/>
          </a:xfrm>
          <a:prstGeom prst="rect">
            <a:avLst/>
          </a:prstGeom>
        </p:spPr>
        <p:txBody>
          <a:bodyPr lIns="91439" tIns="45719" rIns="91439" bIns="45719">
            <a:noAutofit/>
          </a:bodyPr>
          <a:lstStyle/>
          <a:p>
            <a:endParaRPr/>
          </a:p>
        </p:txBody>
      </p:sp>
      <p:sp>
        <p:nvSpPr>
          <p:cNvPr id="118" name="Shape 118"/>
          <p:cNvSpPr>
            <a:spLocks noGrp="1"/>
          </p:cNvSpPr>
          <p:nvPr>
            <p:ph type="sldNum" sz="quarter" idx="2"/>
          </p:nvPr>
        </p:nvSpPr>
        <p:spPr>
          <a:xfrm>
            <a:off x="11863324" y="13081000"/>
            <a:ext cx="644653" cy="660400"/>
          </a:xfrm>
          <a:prstGeom prst="rect">
            <a:avLst/>
          </a:prstGeom>
        </p:spPr>
        <p:txBody>
          <a:bodyPr lIns="50800" tIns="50800" rIns="50800" bIns="50800" anchor="t"/>
          <a:lstStyle>
            <a:lvl1pPr algn="ctr" defTabSz="825500">
              <a:defRPr sz="3600">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950551263"/>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reserve="1">
  <p:cSld name="5_Portfolio Layout 2">
    <p:spTree>
      <p:nvGrpSpPr>
        <p:cNvPr id="1" name=""/>
        <p:cNvGrpSpPr/>
        <p:nvPr/>
      </p:nvGrpSpPr>
      <p:grpSpPr>
        <a:xfrm>
          <a:off x="0" y="0"/>
          <a:ext cx="0" cy="0"/>
          <a:chOff x="0" y="0"/>
          <a:chExt cx="0" cy="0"/>
        </a:xfrm>
      </p:grpSpPr>
      <p:sp>
        <p:nvSpPr>
          <p:cNvPr id="125" name="Shape 125"/>
          <p:cNvSpPr>
            <a:spLocks noGrp="1"/>
          </p:cNvSpPr>
          <p:nvPr>
            <p:ph type="pic" sz="quarter" idx="13"/>
          </p:nvPr>
        </p:nvSpPr>
        <p:spPr>
          <a:xfrm>
            <a:off x="6167994" y="5489847"/>
            <a:ext cx="6071321" cy="8226153"/>
          </a:xfrm>
          <a:prstGeom prst="rect">
            <a:avLst/>
          </a:prstGeom>
        </p:spPr>
        <p:txBody>
          <a:bodyPr lIns="91439" tIns="45719" rIns="91439" bIns="45719">
            <a:noAutofit/>
          </a:bodyPr>
          <a:lstStyle/>
          <a:p>
            <a:endParaRPr/>
          </a:p>
        </p:txBody>
      </p:sp>
      <p:sp>
        <p:nvSpPr>
          <p:cNvPr id="126" name="Shape 126"/>
          <p:cNvSpPr>
            <a:spLocks noGrp="1"/>
          </p:cNvSpPr>
          <p:nvPr>
            <p:ph type="pic" sz="quarter" idx="14"/>
          </p:nvPr>
        </p:nvSpPr>
        <p:spPr>
          <a:xfrm>
            <a:off x="12241359" y="5489847"/>
            <a:ext cx="6071321" cy="8226153"/>
          </a:xfrm>
          <a:prstGeom prst="rect">
            <a:avLst/>
          </a:prstGeom>
        </p:spPr>
        <p:txBody>
          <a:bodyPr lIns="91439" tIns="45719" rIns="91439" bIns="45719">
            <a:noAutofit/>
          </a:bodyPr>
          <a:lstStyle/>
          <a:p>
            <a:endParaRPr/>
          </a:p>
        </p:txBody>
      </p:sp>
      <p:sp>
        <p:nvSpPr>
          <p:cNvPr id="127" name="Shape 127"/>
          <p:cNvSpPr>
            <a:spLocks noGrp="1"/>
          </p:cNvSpPr>
          <p:nvPr>
            <p:ph type="pic" sz="quarter" idx="15"/>
          </p:nvPr>
        </p:nvSpPr>
        <p:spPr>
          <a:xfrm>
            <a:off x="18312680" y="5489847"/>
            <a:ext cx="6071324" cy="8226153"/>
          </a:xfrm>
          <a:prstGeom prst="rect">
            <a:avLst/>
          </a:prstGeom>
        </p:spPr>
        <p:txBody>
          <a:bodyPr lIns="91439" tIns="45719" rIns="91439" bIns="45719">
            <a:noAutofit/>
          </a:bodyPr>
          <a:lstStyle/>
          <a:p>
            <a:endParaRPr/>
          </a:p>
        </p:txBody>
      </p:sp>
      <p:sp>
        <p:nvSpPr>
          <p:cNvPr id="128" name="Shape 128"/>
          <p:cNvSpPr>
            <a:spLocks noGrp="1"/>
          </p:cNvSpPr>
          <p:nvPr>
            <p:ph type="pic" sz="quarter" idx="16"/>
          </p:nvPr>
        </p:nvSpPr>
        <p:spPr>
          <a:xfrm>
            <a:off x="0" y="5489847"/>
            <a:ext cx="6167995" cy="8226153"/>
          </a:xfrm>
          <a:prstGeom prst="rect">
            <a:avLst/>
          </a:prstGeom>
        </p:spPr>
        <p:txBody>
          <a:bodyPr lIns="91439" tIns="45719" rIns="91439" bIns="45719">
            <a:noAutofit/>
          </a:bodyPr>
          <a:lstStyle/>
          <a:p>
            <a:endParaRPr/>
          </a:p>
        </p:txBody>
      </p:sp>
      <p:sp>
        <p:nvSpPr>
          <p:cNvPr id="129" name="Shape 129"/>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FFFFFF"/>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2857116738"/>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reserve="1">
  <p:cSld name="6_Layout">
    <p:spTree>
      <p:nvGrpSpPr>
        <p:cNvPr id="1" name=""/>
        <p:cNvGrpSpPr/>
        <p:nvPr/>
      </p:nvGrpSpPr>
      <p:grpSpPr>
        <a:xfrm>
          <a:off x="0" y="0"/>
          <a:ext cx="0" cy="0"/>
          <a:chOff x="0" y="0"/>
          <a:chExt cx="0" cy="0"/>
        </a:xfrm>
      </p:grpSpPr>
      <p:sp>
        <p:nvSpPr>
          <p:cNvPr id="136" name="Shape 136"/>
          <p:cNvSpPr>
            <a:spLocks noGrp="1"/>
          </p:cNvSpPr>
          <p:nvPr>
            <p:ph type="pic" sz="quarter" idx="13"/>
          </p:nvPr>
        </p:nvSpPr>
        <p:spPr>
          <a:xfrm>
            <a:off x="10985500" y="1901030"/>
            <a:ext cx="5669454" cy="6651629"/>
          </a:xfrm>
          <a:prstGeom prst="rect">
            <a:avLst/>
          </a:prstGeom>
        </p:spPr>
        <p:txBody>
          <a:bodyPr lIns="91439" tIns="45719" rIns="91439" bIns="45719">
            <a:noAutofit/>
          </a:bodyPr>
          <a:lstStyle/>
          <a:p>
            <a:endParaRPr/>
          </a:p>
        </p:txBody>
      </p:sp>
      <p:sp>
        <p:nvSpPr>
          <p:cNvPr id="137" name="Shape 137"/>
          <p:cNvSpPr>
            <a:spLocks noGrp="1"/>
          </p:cNvSpPr>
          <p:nvPr>
            <p:ph type="pic" sz="quarter" idx="14"/>
          </p:nvPr>
        </p:nvSpPr>
        <p:spPr>
          <a:xfrm>
            <a:off x="16706361" y="1901030"/>
            <a:ext cx="5669455" cy="6651629"/>
          </a:xfrm>
          <a:prstGeom prst="rect">
            <a:avLst/>
          </a:prstGeom>
        </p:spPr>
        <p:txBody>
          <a:bodyPr lIns="91439" tIns="45719" rIns="91439" bIns="45719">
            <a:noAutofit/>
          </a:bodyPr>
          <a:lstStyle/>
          <a:p>
            <a:endParaRPr/>
          </a:p>
        </p:txBody>
      </p:sp>
      <p:sp>
        <p:nvSpPr>
          <p:cNvPr id="138" name="Shape 138"/>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339395551"/>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reserve="1">
  <p:cSld name="43_Custom Layout">
    <p:spTree>
      <p:nvGrpSpPr>
        <p:cNvPr id="1" name=""/>
        <p:cNvGrpSpPr/>
        <p:nvPr/>
      </p:nvGrpSpPr>
      <p:grpSpPr>
        <a:xfrm>
          <a:off x="0" y="0"/>
          <a:ext cx="0" cy="0"/>
          <a:chOff x="0" y="0"/>
          <a:chExt cx="0" cy="0"/>
        </a:xfrm>
      </p:grpSpPr>
      <p:sp>
        <p:nvSpPr>
          <p:cNvPr id="145" name="Shape 145"/>
          <p:cNvSpPr>
            <a:spLocks noGrp="1"/>
          </p:cNvSpPr>
          <p:nvPr>
            <p:ph type="pic" sz="quarter" idx="13"/>
          </p:nvPr>
        </p:nvSpPr>
        <p:spPr>
          <a:xfrm>
            <a:off x="14424246" y="2681533"/>
            <a:ext cx="6984781" cy="4464502"/>
          </a:xfrm>
          <a:prstGeom prst="rect">
            <a:avLst/>
          </a:prstGeom>
        </p:spPr>
        <p:txBody>
          <a:bodyPr lIns="91439" tIns="45719" rIns="91439" bIns="45719">
            <a:noAutofit/>
          </a:bodyPr>
          <a:lstStyle/>
          <a:p>
            <a:endParaRPr/>
          </a:p>
        </p:txBody>
      </p:sp>
      <p:sp>
        <p:nvSpPr>
          <p:cNvPr id="146" name="Shape 146"/>
          <p:cNvSpPr>
            <a:spLocks noGrp="1"/>
          </p:cNvSpPr>
          <p:nvPr>
            <p:ph type="pic" sz="half" idx="14"/>
          </p:nvPr>
        </p:nvSpPr>
        <p:spPr>
          <a:xfrm>
            <a:off x="0" y="9090248"/>
            <a:ext cx="24384000" cy="4625756"/>
          </a:xfrm>
          <a:prstGeom prst="rect">
            <a:avLst/>
          </a:prstGeom>
        </p:spPr>
        <p:txBody>
          <a:bodyPr lIns="91439" tIns="45719" rIns="91439" bIns="45719">
            <a:noAutofit/>
          </a:bodyPr>
          <a:lstStyle/>
          <a:p>
            <a:endParaRPr/>
          </a:p>
        </p:txBody>
      </p:sp>
      <p:sp>
        <p:nvSpPr>
          <p:cNvPr id="147" name="Shape 147"/>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4149735650"/>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44_Custom Layout">
    <p:spTree>
      <p:nvGrpSpPr>
        <p:cNvPr id="1" name=""/>
        <p:cNvGrpSpPr/>
        <p:nvPr/>
      </p:nvGrpSpPr>
      <p:grpSpPr>
        <a:xfrm>
          <a:off x="0" y="0"/>
          <a:ext cx="0" cy="0"/>
          <a:chOff x="0" y="0"/>
          <a:chExt cx="0" cy="0"/>
        </a:xfrm>
      </p:grpSpPr>
      <p:sp>
        <p:nvSpPr>
          <p:cNvPr id="154" name="Shape 154"/>
          <p:cNvSpPr>
            <a:spLocks noGrp="1"/>
          </p:cNvSpPr>
          <p:nvPr>
            <p:ph type="pic" sz="half" idx="13"/>
          </p:nvPr>
        </p:nvSpPr>
        <p:spPr>
          <a:xfrm>
            <a:off x="-7538192" y="2537517"/>
            <a:ext cx="13559432" cy="8496304"/>
          </a:xfrm>
          <a:prstGeom prst="rect">
            <a:avLst/>
          </a:prstGeom>
        </p:spPr>
        <p:txBody>
          <a:bodyPr lIns="91439" tIns="45719" rIns="91439" bIns="45719">
            <a:noAutofit/>
          </a:bodyPr>
          <a:lstStyle/>
          <a:p>
            <a:endParaRPr/>
          </a:p>
        </p:txBody>
      </p:sp>
      <p:sp>
        <p:nvSpPr>
          <p:cNvPr id="155" name="Shape 155"/>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24682333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reserve="1">
  <p:cSld name="4_mockup">
    <p:spTree>
      <p:nvGrpSpPr>
        <p:cNvPr id="1" name=""/>
        <p:cNvGrpSpPr/>
        <p:nvPr/>
      </p:nvGrpSpPr>
      <p:grpSpPr>
        <a:xfrm>
          <a:off x="0" y="0"/>
          <a:ext cx="0" cy="0"/>
          <a:chOff x="0" y="0"/>
          <a:chExt cx="0" cy="0"/>
        </a:xfrm>
      </p:grpSpPr>
      <p:sp>
        <p:nvSpPr>
          <p:cNvPr id="162" name="Shape 162"/>
          <p:cNvSpPr>
            <a:spLocks noGrp="1"/>
          </p:cNvSpPr>
          <p:nvPr>
            <p:ph type="pic" sz="half" idx="13"/>
          </p:nvPr>
        </p:nvSpPr>
        <p:spPr>
          <a:xfrm>
            <a:off x="2264642" y="2174032"/>
            <a:ext cx="7264369" cy="9685430"/>
          </a:xfrm>
          <a:prstGeom prst="rect">
            <a:avLst/>
          </a:prstGeom>
          <a:ln w="57150">
            <a:solidFill>
              <a:srgbClr val="3B3C44"/>
            </a:solidFill>
            <a:round/>
          </a:ln>
        </p:spPr>
        <p:txBody>
          <a:bodyPr lIns="91439" tIns="45719" rIns="91439" bIns="45719">
            <a:noAutofit/>
          </a:bodyPr>
          <a:lstStyle/>
          <a:p>
            <a:endParaRPr/>
          </a:p>
        </p:txBody>
      </p:sp>
      <p:sp>
        <p:nvSpPr>
          <p:cNvPr id="163" name="Shape 163"/>
          <p:cNvSpPr>
            <a:spLocks noGrp="1"/>
          </p:cNvSpPr>
          <p:nvPr>
            <p:ph type="sldNum" sz="quarter" idx="2"/>
          </p:nvPr>
        </p:nvSpPr>
        <p:spPr>
          <a:xfrm>
            <a:off x="23200498" y="12978679"/>
            <a:ext cx="375663" cy="396237"/>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5243718"/>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reserve="1">
  <p:cSld name="1_Blank 拷贝 7">
    <p:spTree>
      <p:nvGrpSpPr>
        <p:cNvPr id="1" name=""/>
        <p:cNvGrpSpPr/>
        <p:nvPr/>
      </p:nvGrpSpPr>
      <p:grpSpPr>
        <a:xfrm>
          <a:off x="0" y="0"/>
          <a:ext cx="0" cy="0"/>
          <a:chOff x="0" y="0"/>
          <a:chExt cx="0" cy="0"/>
        </a:xfrm>
      </p:grpSpPr>
      <p:sp>
        <p:nvSpPr>
          <p:cNvPr id="170" name="Shape 170"/>
          <p:cNvSpPr>
            <a:spLocks noGrp="1"/>
          </p:cNvSpPr>
          <p:nvPr>
            <p:ph type="pic" idx="13"/>
          </p:nvPr>
        </p:nvSpPr>
        <p:spPr>
          <a:xfrm>
            <a:off x="-2" y="-3"/>
            <a:ext cx="9804402" cy="13716005"/>
          </a:xfrm>
          <a:prstGeom prst="rect">
            <a:avLst/>
          </a:prstGeom>
        </p:spPr>
        <p:txBody>
          <a:bodyPr lIns="91439" tIns="45719" rIns="91439" bIns="45719">
            <a:noAutofit/>
          </a:bodyPr>
          <a:lstStyle/>
          <a:p>
            <a:endParaRPr/>
          </a:p>
        </p:txBody>
      </p:sp>
      <p:sp>
        <p:nvSpPr>
          <p:cNvPr id="171" name="Shape 171"/>
          <p:cNvSpPr>
            <a:spLocks noGrp="1"/>
          </p:cNvSpPr>
          <p:nvPr>
            <p:ph type="sldNum" sz="quarter" idx="2"/>
          </p:nvPr>
        </p:nvSpPr>
        <p:spPr>
          <a:xfrm>
            <a:off x="22249897" y="12847957"/>
            <a:ext cx="457705" cy="459737"/>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181619991"/>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reserve="1">
  <p:cSld name="Portfolio (4)">
    <p:spTree>
      <p:nvGrpSpPr>
        <p:cNvPr id="1" name=""/>
        <p:cNvGrpSpPr/>
        <p:nvPr/>
      </p:nvGrpSpPr>
      <p:grpSpPr>
        <a:xfrm>
          <a:off x="0" y="0"/>
          <a:ext cx="0" cy="0"/>
          <a:chOff x="0" y="0"/>
          <a:chExt cx="0" cy="0"/>
        </a:xfrm>
      </p:grpSpPr>
      <p:sp>
        <p:nvSpPr>
          <p:cNvPr id="181" name="Shape 181"/>
          <p:cNvSpPr>
            <a:spLocks noGrp="1"/>
          </p:cNvSpPr>
          <p:nvPr>
            <p:ph type="pic" idx="13"/>
          </p:nvPr>
        </p:nvSpPr>
        <p:spPr>
          <a:xfrm>
            <a:off x="-38523" y="6929142"/>
            <a:ext cx="24461045" cy="6793112"/>
          </a:xfrm>
          <a:prstGeom prst="rect">
            <a:avLst/>
          </a:prstGeom>
        </p:spPr>
        <p:txBody>
          <a:bodyPr lIns="91439" tIns="45719" rIns="91439" bIns="45719">
            <a:noAutofit/>
          </a:bodyPr>
          <a:lstStyle/>
          <a:p>
            <a:endParaRPr/>
          </a:p>
        </p:txBody>
      </p:sp>
      <p:sp>
        <p:nvSpPr>
          <p:cNvPr id="179" name="Shape 179"/>
          <p:cNvSpPr>
            <a:spLocks noGrp="1"/>
          </p:cNvSpPr>
          <p:nvPr>
            <p:ph type="body" sz="quarter" idx="1"/>
          </p:nvPr>
        </p:nvSpPr>
        <p:spPr>
          <a:xfrm>
            <a:off x="12871546" y="2499117"/>
            <a:ext cx="9567442" cy="2226925"/>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1pPr>
            <a:lvl2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2pPr>
            <a:lvl3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3pPr>
            <a:lvl4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4pPr>
            <a:lvl5pPr marL="0" indent="0" defTabSz="825500">
              <a:lnSpc>
                <a:spcPct val="150000"/>
              </a:lnSpc>
              <a:spcBef>
                <a:spcPts val="0"/>
              </a:spcBef>
              <a:buSzTx/>
              <a:buFontTx/>
              <a:buNone/>
              <a:defRPr sz="3000">
                <a:solidFill>
                  <a:srgbClr val="717172"/>
                </a:solidFill>
                <a:latin typeface="Open Sans"/>
                <a:ea typeface="Open Sans"/>
                <a:cs typeface="Open Sans"/>
                <a:sym typeface="Open Sans"/>
              </a:defRPr>
            </a:lvl5pPr>
          </a:lstStyle>
          <a:p>
            <a:r>
              <a:t>正文级别 1</a:t>
            </a:r>
          </a:p>
          <a:p>
            <a:pPr lvl="1"/>
            <a:r>
              <a:t>正文级别 2</a:t>
            </a:r>
          </a:p>
          <a:p>
            <a:pPr lvl="2"/>
            <a:r>
              <a:t>正文级别 3</a:t>
            </a:r>
          </a:p>
          <a:p>
            <a:pPr lvl="3"/>
            <a:r>
              <a:t>正文级别 4</a:t>
            </a:r>
          </a:p>
          <a:p>
            <a:pPr lvl="4"/>
            <a:r>
              <a:t>正文级别 5</a:t>
            </a:r>
          </a:p>
        </p:txBody>
      </p:sp>
      <p:sp>
        <p:nvSpPr>
          <p:cNvPr id="180" name="Shape 180"/>
          <p:cNvSpPr>
            <a:spLocks noGrp="1"/>
          </p:cNvSpPr>
          <p:nvPr>
            <p:ph type="title"/>
          </p:nvPr>
        </p:nvSpPr>
        <p:spPr>
          <a:xfrm>
            <a:off x="1945012" y="1880317"/>
            <a:ext cx="8376889" cy="3464525"/>
          </a:xfrm>
          <a:prstGeom prst="rect">
            <a:avLst/>
          </a:prstGeom>
          <a:extLst>
            <a:ext uri="{C572A759-6A51-4108-AA02-DFA0A04FC94B}">
              <ma14:wrappingTextBoxFlag xmlns="" xmlns:ma14="http://schemas.microsoft.com/office/mac/drawingml/2011/main" val="1"/>
            </a:ext>
          </a:extLst>
        </p:spPr>
        <p:txBody>
          <a:bodyPr lIns="50800" tIns="50800" rIns="50800" bIns="50800"/>
          <a:lstStyle>
            <a:lvl1pPr algn="r" defTabSz="825500">
              <a:defRPr sz="10000">
                <a:solidFill>
                  <a:srgbClr val="5D5D5E"/>
                </a:solidFill>
                <a:latin typeface="Open Sans Light"/>
                <a:ea typeface="Open Sans Light"/>
                <a:cs typeface="Open Sans Light"/>
                <a:sym typeface="Open Sans Light"/>
              </a:defRPr>
            </a:lvl1pPr>
          </a:lstStyle>
          <a:p>
            <a:r>
              <a:t>标题文本</a:t>
            </a:r>
          </a:p>
        </p:txBody>
      </p:sp>
    </p:spTree>
    <p:extLst>
      <p:ext uri="{BB962C8B-B14F-4D97-AF65-F5344CB8AC3E}">
        <p14:creationId xmlns:p14="http://schemas.microsoft.com/office/powerpoint/2010/main" val="1779656949"/>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reserve="1">
  <p:cSld name="1 拷贝 2">
    <p:spTree>
      <p:nvGrpSpPr>
        <p:cNvPr id="1" name=""/>
        <p:cNvGrpSpPr/>
        <p:nvPr/>
      </p:nvGrpSpPr>
      <p:grpSpPr>
        <a:xfrm>
          <a:off x="0" y="0"/>
          <a:ext cx="0" cy="0"/>
          <a:chOff x="0" y="0"/>
          <a:chExt cx="0" cy="0"/>
        </a:xfrm>
      </p:grpSpPr>
      <p:sp>
        <p:nvSpPr>
          <p:cNvPr id="189" name="Shape 189"/>
          <p:cNvSpPr>
            <a:spLocks noGrp="1"/>
          </p:cNvSpPr>
          <p:nvPr>
            <p:ph type="pic" idx="13"/>
          </p:nvPr>
        </p:nvSpPr>
        <p:spPr>
          <a:xfrm flipH="1">
            <a:off x="9728200" y="-25404"/>
            <a:ext cx="14655802" cy="13741402"/>
          </a:xfrm>
          <a:prstGeom prst="rect">
            <a:avLst/>
          </a:prstGeom>
        </p:spPr>
        <p:txBody>
          <a:bodyPr lIns="91439" tIns="45719" rIns="91439" bIns="45719">
            <a:noAutofit/>
          </a:bodyPr>
          <a:lstStyle/>
          <a:p>
            <a:endParaRPr/>
          </a:p>
        </p:txBody>
      </p:sp>
      <p:sp>
        <p:nvSpPr>
          <p:cNvPr id="190" name="Shape 190"/>
          <p:cNvSpPr>
            <a:spLocks noGrp="1"/>
          </p:cNvSpPr>
          <p:nvPr>
            <p:ph type="sldNum" sz="quarter" idx="2"/>
          </p:nvPr>
        </p:nvSpPr>
        <p:spPr>
          <a:xfrm>
            <a:off x="22586219" y="12894154"/>
            <a:ext cx="485437" cy="510539"/>
          </a:xfrm>
          <a:prstGeom prst="rect">
            <a:avLst/>
          </a:prstGeom>
        </p:spPr>
        <p:txBody>
          <a:bodyPr lIns="121918" tIns="121918" rIns="121918" bIns="121918"/>
          <a:lstStyle>
            <a:lvl1pPr algn="ctr">
              <a:defRPr sz="1600">
                <a:solidFill>
                  <a:srgbClr val="6F6F6F"/>
                </a:solidFill>
                <a:latin typeface="Roboto Regular"/>
                <a:ea typeface="Roboto Regular"/>
                <a:cs typeface="Roboto Regular"/>
                <a:sym typeface="Roboto Regular"/>
              </a:defRPr>
            </a:lvl1pPr>
          </a:lstStyle>
          <a:p>
            <a:fld id="{86CB4B4D-7CA3-9044-876B-883B54F8677D}" type="slidenum">
              <a:t>‹#›</a:t>
            </a:fld>
            <a:endParaRPr/>
          </a:p>
        </p:txBody>
      </p:sp>
    </p:spTree>
    <p:extLst>
      <p:ext uri="{BB962C8B-B14F-4D97-AF65-F5344CB8AC3E}">
        <p14:creationId xmlns:p14="http://schemas.microsoft.com/office/powerpoint/2010/main" val="3227483535"/>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reserve="1">
  <p:cSld name="Title Only">
    <p:spTree>
      <p:nvGrpSpPr>
        <p:cNvPr id="1" name=""/>
        <p:cNvGrpSpPr/>
        <p:nvPr/>
      </p:nvGrpSpPr>
      <p:grpSpPr>
        <a:xfrm>
          <a:off x="0" y="0"/>
          <a:ext cx="0" cy="0"/>
          <a:chOff x="0" y="0"/>
          <a:chExt cx="0" cy="0"/>
        </a:xfrm>
      </p:grpSpPr>
      <p:sp>
        <p:nvSpPr>
          <p:cNvPr id="197" name="Shape 197"/>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14258712"/>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reserve="1">
  <p:cSld name="Blank 拷贝 14">
    <p:spTree>
      <p:nvGrpSpPr>
        <p:cNvPr id="1" name=""/>
        <p:cNvGrpSpPr/>
        <p:nvPr/>
      </p:nvGrpSpPr>
      <p:grpSpPr>
        <a:xfrm>
          <a:off x="0" y="0"/>
          <a:ext cx="0" cy="0"/>
          <a:chOff x="0" y="0"/>
          <a:chExt cx="0" cy="0"/>
        </a:xfrm>
      </p:grpSpPr>
      <p:sp>
        <p:nvSpPr>
          <p:cNvPr id="204" name="Shape 204"/>
          <p:cNvSpPr>
            <a:spLocks noGrp="1"/>
          </p:cNvSpPr>
          <p:nvPr>
            <p:ph type="pic" idx="13"/>
          </p:nvPr>
        </p:nvSpPr>
        <p:spPr>
          <a:xfrm>
            <a:off x="0" y="0"/>
            <a:ext cx="16426348" cy="13716000"/>
          </a:xfrm>
          <a:prstGeom prst="rect">
            <a:avLst/>
          </a:prstGeom>
        </p:spPr>
        <p:txBody>
          <a:bodyPr lIns="91439" tIns="45719" rIns="91439" bIns="45719">
            <a:noAutofit/>
          </a:bodyPr>
          <a:lstStyle/>
          <a:p>
            <a:endParaRPr/>
          </a:p>
        </p:txBody>
      </p:sp>
      <p:sp>
        <p:nvSpPr>
          <p:cNvPr id="205" name="Shape 205"/>
          <p:cNvSpPr>
            <a:spLocks noGrp="1"/>
          </p:cNvSpPr>
          <p:nvPr>
            <p:ph type="sldNum" sz="quarter" idx="2"/>
          </p:nvPr>
        </p:nvSpPr>
        <p:spPr>
          <a:xfrm>
            <a:off x="22283781" y="12854307"/>
            <a:ext cx="423820" cy="447037"/>
          </a:xfrm>
          <a:prstGeom prst="rect">
            <a:avLst/>
          </a:prstGeom>
        </p:spPr>
        <p:txBody>
          <a:bodyPr/>
          <a:lstStyle>
            <a:lvl1pPr>
              <a:defRPr sz="2400">
                <a:solidFill>
                  <a:srgbClr val="888888"/>
                </a:solidFill>
                <a:latin typeface="+mj-lt"/>
                <a:ea typeface="+mj-ea"/>
                <a:cs typeface="+mj-cs"/>
                <a:sym typeface="Calibri"/>
              </a:defRPr>
            </a:lvl1pPr>
          </a:lstStyle>
          <a:p>
            <a:fld id="{86CB4B4D-7CA3-9044-876B-883B54F8677D}" type="slidenum">
              <a:t>‹#›</a:t>
            </a:fld>
            <a:endParaRPr/>
          </a:p>
        </p:txBody>
      </p:sp>
    </p:spTree>
    <p:extLst>
      <p:ext uri="{BB962C8B-B14F-4D97-AF65-F5344CB8AC3E}">
        <p14:creationId xmlns:p14="http://schemas.microsoft.com/office/powerpoint/2010/main" val="277403940"/>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reserve="1">
  <p:cSld name="11_Custom Layout 拷贝 4">
    <p:spTree>
      <p:nvGrpSpPr>
        <p:cNvPr id="1" name=""/>
        <p:cNvGrpSpPr/>
        <p:nvPr/>
      </p:nvGrpSpPr>
      <p:grpSpPr>
        <a:xfrm>
          <a:off x="0" y="0"/>
          <a:ext cx="0" cy="0"/>
          <a:chOff x="0" y="0"/>
          <a:chExt cx="0" cy="0"/>
        </a:xfrm>
      </p:grpSpPr>
      <p:sp>
        <p:nvSpPr>
          <p:cNvPr id="212" name="Shape 212"/>
          <p:cNvSpPr>
            <a:spLocks noGrp="1"/>
          </p:cNvSpPr>
          <p:nvPr>
            <p:ph type="pic" sz="half" idx="13"/>
          </p:nvPr>
        </p:nvSpPr>
        <p:spPr>
          <a:xfrm>
            <a:off x="12494479" y="0"/>
            <a:ext cx="7955831" cy="13716000"/>
          </a:xfrm>
          <a:prstGeom prst="rect">
            <a:avLst/>
          </a:prstGeom>
        </p:spPr>
        <p:txBody>
          <a:bodyPr lIns="91439" tIns="45719" rIns="91439" bIns="45719">
            <a:noAutofit/>
          </a:bodyPr>
          <a:lstStyle/>
          <a:p>
            <a:endParaRPr/>
          </a:p>
        </p:txBody>
      </p:sp>
      <p:sp>
        <p:nvSpPr>
          <p:cNvPr id="213" name="Shape 213"/>
          <p:cNvSpPr>
            <a:spLocks noGrp="1"/>
          </p:cNvSpPr>
          <p:nvPr>
            <p:ph type="pic" sz="half" idx="14"/>
          </p:nvPr>
        </p:nvSpPr>
        <p:spPr>
          <a:xfrm>
            <a:off x="18488880" y="0"/>
            <a:ext cx="5923103" cy="13716000"/>
          </a:xfrm>
          <a:prstGeom prst="rect">
            <a:avLst/>
          </a:prstGeom>
        </p:spPr>
        <p:txBody>
          <a:bodyPr lIns="91439" tIns="45719" rIns="91439" bIns="45719">
            <a:noAutofit/>
          </a:bodyPr>
          <a:lstStyle/>
          <a:p>
            <a:endParaRPr/>
          </a:p>
        </p:txBody>
      </p:sp>
      <p:sp>
        <p:nvSpPr>
          <p:cNvPr id="214" name="Shape 214"/>
          <p:cNvSpPr>
            <a:spLocks noGrp="1"/>
          </p:cNvSpPr>
          <p:nvPr>
            <p:ph type="sldNum" sz="quarter" idx="2"/>
          </p:nvPr>
        </p:nvSpPr>
        <p:spPr>
          <a:xfrm>
            <a:off x="16959941" y="12443462"/>
            <a:ext cx="515260" cy="538477"/>
          </a:xfrm>
          <a:prstGeom prst="rect">
            <a:avLst/>
          </a:prstGeom>
        </p:spPr>
        <p:txBody>
          <a:bodyPr lIns="91437" tIns="91437" rIns="91437" bIns="91437"/>
          <a:lstStyle>
            <a:lvl1pPr>
              <a:defRPr sz="2400">
                <a:solidFill>
                  <a:srgbClr val="888888"/>
                </a:solidFill>
                <a:latin typeface="+mj-lt"/>
                <a:ea typeface="+mj-ea"/>
                <a:cs typeface="+mj-cs"/>
                <a:sym typeface="Calibri"/>
              </a:defRPr>
            </a:lvl1pPr>
          </a:lstStyle>
          <a:p>
            <a:fld id="{86CB4B4D-7CA3-9044-876B-883B54F8677D}" type="slidenum">
              <a:t>‹#›</a:t>
            </a:fld>
            <a:endParaRPr/>
          </a:p>
        </p:txBody>
      </p:sp>
    </p:spTree>
    <p:extLst>
      <p:ext uri="{BB962C8B-B14F-4D97-AF65-F5344CB8AC3E}">
        <p14:creationId xmlns:p14="http://schemas.microsoft.com/office/powerpoint/2010/main" val="408500842"/>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Blank 拷贝 4">
    <p:spTree>
      <p:nvGrpSpPr>
        <p:cNvPr id="1" name=""/>
        <p:cNvGrpSpPr/>
        <p:nvPr/>
      </p:nvGrpSpPr>
      <p:grpSpPr>
        <a:xfrm>
          <a:off x="0" y="0"/>
          <a:ext cx="0" cy="0"/>
          <a:chOff x="0" y="0"/>
          <a:chExt cx="0" cy="0"/>
        </a:xfrm>
      </p:grpSpPr>
      <p:sp>
        <p:nvSpPr>
          <p:cNvPr id="170" name="Shape 170"/>
          <p:cNvSpPr>
            <a:spLocks noGrp="1"/>
          </p:cNvSpPr>
          <p:nvPr>
            <p:ph type="pic" sz="quarter" idx="13"/>
          </p:nvPr>
        </p:nvSpPr>
        <p:spPr>
          <a:xfrm>
            <a:off x="2045044" y="6857999"/>
            <a:ext cx="6096783" cy="3240617"/>
          </a:xfrm>
          <a:prstGeom prst="rect">
            <a:avLst/>
          </a:prstGeom>
        </p:spPr>
        <p:txBody>
          <a:bodyPr lIns="91439" tIns="45719" rIns="91439" bIns="45719">
            <a:noAutofit/>
          </a:bodyPr>
          <a:lstStyle/>
          <a:p>
            <a:endParaRPr/>
          </a:p>
        </p:txBody>
      </p:sp>
      <p:sp>
        <p:nvSpPr>
          <p:cNvPr id="171" name="Shape 171"/>
          <p:cNvSpPr>
            <a:spLocks noGrp="1"/>
          </p:cNvSpPr>
          <p:nvPr>
            <p:ph type="pic" sz="quarter" idx="14"/>
          </p:nvPr>
        </p:nvSpPr>
        <p:spPr>
          <a:xfrm>
            <a:off x="9143877" y="6857999"/>
            <a:ext cx="6096783" cy="3240617"/>
          </a:xfrm>
          <a:prstGeom prst="rect">
            <a:avLst/>
          </a:prstGeom>
        </p:spPr>
        <p:txBody>
          <a:bodyPr lIns="91439" tIns="45719" rIns="91439" bIns="45719">
            <a:noAutofit/>
          </a:bodyPr>
          <a:lstStyle/>
          <a:p>
            <a:endParaRPr/>
          </a:p>
        </p:txBody>
      </p:sp>
      <p:sp>
        <p:nvSpPr>
          <p:cNvPr id="172" name="Shape 172"/>
          <p:cNvSpPr>
            <a:spLocks noGrp="1"/>
          </p:cNvSpPr>
          <p:nvPr>
            <p:ph type="pic" sz="quarter" idx="15"/>
          </p:nvPr>
        </p:nvSpPr>
        <p:spPr>
          <a:xfrm>
            <a:off x="16241921" y="6857999"/>
            <a:ext cx="6096783" cy="3240617"/>
          </a:xfrm>
          <a:prstGeom prst="rect">
            <a:avLst/>
          </a:prstGeom>
        </p:spPr>
        <p:txBody>
          <a:bodyPr lIns="91439" tIns="45719" rIns="91439" bIns="45719">
            <a:noAutofit/>
          </a:bodyPr>
          <a:lstStyle/>
          <a:p>
            <a:endParaRPr/>
          </a:p>
        </p:txBody>
      </p:sp>
      <p:sp>
        <p:nvSpPr>
          <p:cNvPr id="173" name="Shape 173"/>
          <p:cNvSpPr>
            <a:spLocks noGrp="1"/>
          </p:cNvSpPr>
          <p:nvPr>
            <p:ph type="sldNum" sz="quarter" idx="2"/>
          </p:nvPr>
        </p:nvSpPr>
        <p:spPr>
          <a:xfrm>
            <a:off x="22283779" y="12854306"/>
            <a:ext cx="423822" cy="447039"/>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451434801"/>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1_Layout">
    <p:spTree>
      <p:nvGrpSpPr>
        <p:cNvPr id="1" name=""/>
        <p:cNvGrpSpPr/>
        <p:nvPr/>
      </p:nvGrpSpPr>
      <p:grpSpPr>
        <a:xfrm>
          <a:off x="0" y="0"/>
          <a:ext cx="0" cy="0"/>
          <a:chOff x="0" y="0"/>
          <a:chExt cx="0" cy="0"/>
        </a:xfrm>
      </p:grpSpPr>
      <p:sp>
        <p:nvSpPr>
          <p:cNvPr id="202" name="Shape 202"/>
          <p:cNvSpPr>
            <a:spLocks noGrp="1"/>
          </p:cNvSpPr>
          <p:nvPr>
            <p:ph type="pic" idx="13"/>
          </p:nvPr>
        </p:nvSpPr>
        <p:spPr>
          <a:xfrm>
            <a:off x="13204705" y="-12700"/>
            <a:ext cx="11179179" cy="13728700"/>
          </a:xfrm>
          <a:prstGeom prst="rect">
            <a:avLst/>
          </a:prstGeom>
        </p:spPr>
        <p:txBody>
          <a:bodyPr lIns="91439" tIns="45719" rIns="91439" bIns="45719">
            <a:noAutofit/>
          </a:bodyPr>
          <a:lstStyle/>
          <a:p>
            <a:endParaRPr/>
          </a:p>
        </p:txBody>
      </p:sp>
      <p:sp>
        <p:nvSpPr>
          <p:cNvPr id="203" name="Shape 203"/>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FFFFFF"/>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767161452"/>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3_Layout">
    <p:spTree>
      <p:nvGrpSpPr>
        <p:cNvPr id="1" name=""/>
        <p:cNvGrpSpPr/>
        <p:nvPr/>
      </p:nvGrpSpPr>
      <p:grpSpPr>
        <a:xfrm>
          <a:off x="0" y="0"/>
          <a:ext cx="0" cy="0"/>
          <a:chOff x="0" y="0"/>
          <a:chExt cx="0" cy="0"/>
        </a:xfrm>
      </p:grpSpPr>
      <p:sp>
        <p:nvSpPr>
          <p:cNvPr id="230" name="Shape 230"/>
          <p:cNvSpPr>
            <a:spLocks noGrp="1"/>
          </p:cNvSpPr>
          <p:nvPr>
            <p:ph type="pic" sz="half" idx="13"/>
          </p:nvPr>
        </p:nvSpPr>
        <p:spPr>
          <a:xfrm>
            <a:off x="214923" y="1901030"/>
            <a:ext cx="11179297" cy="9723075"/>
          </a:xfrm>
          <a:prstGeom prst="rect">
            <a:avLst/>
          </a:prstGeom>
        </p:spPr>
        <p:txBody>
          <a:bodyPr lIns="91439" tIns="45719" rIns="91439" bIns="45719">
            <a:noAutofit/>
          </a:bodyPr>
          <a:lstStyle/>
          <a:p>
            <a:endParaRPr/>
          </a:p>
        </p:txBody>
      </p:sp>
      <p:sp>
        <p:nvSpPr>
          <p:cNvPr id="231" name="Shape 231"/>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2305732593"/>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261" name="Shape 261"/>
          <p:cNvSpPr>
            <a:spLocks noGrp="1"/>
          </p:cNvSpPr>
          <p:nvPr>
            <p:ph type="pic" idx="13"/>
          </p:nvPr>
        </p:nvSpPr>
        <p:spPr>
          <a:xfrm>
            <a:off x="0" y="0"/>
            <a:ext cx="24384000" cy="13716002"/>
          </a:xfrm>
          <a:prstGeom prst="rect">
            <a:avLst/>
          </a:prstGeom>
        </p:spPr>
        <p:txBody>
          <a:bodyPr lIns="91439" tIns="45719" rIns="91439" bIns="45719">
            <a:noAutofit/>
          </a:bodyPr>
          <a:lstStyle/>
          <a:p>
            <a:endParaRPr/>
          </a:p>
        </p:txBody>
      </p:sp>
      <p:sp>
        <p:nvSpPr>
          <p:cNvPr id="262" name="Shape 262"/>
          <p:cNvSpPr>
            <a:spLocks noGrp="1"/>
          </p:cNvSpPr>
          <p:nvPr>
            <p:ph type="sldNum" sz="quarter" idx="2"/>
          </p:nvPr>
        </p:nvSpPr>
        <p:spPr>
          <a:xfrm>
            <a:off x="11959031" y="13081000"/>
            <a:ext cx="453238" cy="469900"/>
          </a:xfrm>
          <a:prstGeom prst="rect">
            <a:avLst/>
          </a:prstGeom>
        </p:spPr>
        <p:txBody>
          <a:bodyPr lIns="50800" tIns="50800" rIns="50800" bIns="50800" anchor="t"/>
          <a:lstStyle>
            <a:lvl1pPr algn="ctr" defTabSz="825500">
              <a:defRPr sz="2400">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3915975113"/>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10_Custom Layout 拷贝 4">
    <p:spTree>
      <p:nvGrpSpPr>
        <p:cNvPr id="1" name=""/>
        <p:cNvGrpSpPr/>
        <p:nvPr/>
      </p:nvGrpSpPr>
      <p:grpSpPr>
        <a:xfrm>
          <a:off x="0" y="0"/>
          <a:ext cx="0" cy="0"/>
          <a:chOff x="0" y="0"/>
          <a:chExt cx="0" cy="0"/>
        </a:xfrm>
      </p:grpSpPr>
      <p:sp>
        <p:nvSpPr>
          <p:cNvPr id="277" name="Shape 277"/>
          <p:cNvSpPr>
            <a:spLocks noGrp="1"/>
          </p:cNvSpPr>
          <p:nvPr>
            <p:ph type="pic" sz="half" idx="13"/>
          </p:nvPr>
        </p:nvSpPr>
        <p:spPr>
          <a:xfrm>
            <a:off x="12494479" y="0"/>
            <a:ext cx="7955831" cy="13716000"/>
          </a:xfrm>
          <a:prstGeom prst="rect">
            <a:avLst/>
          </a:prstGeom>
        </p:spPr>
        <p:txBody>
          <a:bodyPr lIns="91439" tIns="45719" rIns="91439" bIns="45719">
            <a:noAutofit/>
          </a:bodyPr>
          <a:lstStyle/>
          <a:p>
            <a:endParaRPr/>
          </a:p>
        </p:txBody>
      </p:sp>
      <p:sp>
        <p:nvSpPr>
          <p:cNvPr id="278" name="Shape 278"/>
          <p:cNvSpPr>
            <a:spLocks noGrp="1"/>
          </p:cNvSpPr>
          <p:nvPr>
            <p:ph type="pic" sz="half" idx="14"/>
          </p:nvPr>
        </p:nvSpPr>
        <p:spPr>
          <a:xfrm>
            <a:off x="18488880" y="0"/>
            <a:ext cx="5923103" cy="13716000"/>
          </a:xfrm>
          <a:prstGeom prst="rect">
            <a:avLst/>
          </a:prstGeom>
        </p:spPr>
        <p:txBody>
          <a:bodyPr lIns="91439" tIns="45719" rIns="91439" bIns="45719">
            <a:noAutofit/>
          </a:bodyPr>
          <a:lstStyle/>
          <a:p>
            <a:endParaRPr/>
          </a:p>
        </p:txBody>
      </p:sp>
      <p:sp>
        <p:nvSpPr>
          <p:cNvPr id="279" name="Shape 279"/>
          <p:cNvSpPr>
            <a:spLocks noGrp="1"/>
          </p:cNvSpPr>
          <p:nvPr>
            <p:ph type="sldNum" sz="quarter" idx="2"/>
          </p:nvPr>
        </p:nvSpPr>
        <p:spPr>
          <a:xfrm>
            <a:off x="16959941" y="12443462"/>
            <a:ext cx="515260" cy="538477"/>
          </a:xfrm>
          <a:prstGeom prst="rect">
            <a:avLst/>
          </a:prstGeom>
        </p:spPr>
        <p:txBody>
          <a:bodyPr lIns="91437" tIns="91437" rIns="91437" bIns="91437"/>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93800483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Devices (3)">
    <p:spTree>
      <p:nvGrpSpPr>
        <p:cNvPr id="1" name=""/>
        <p:cNvGrpSpPr/>
        <p:nvPr/>
      </p:nvGrpSpPr>
      <p:grpSpPr>
        <a:xfrm>
          <a:off x="0" y="0"/>
          <a:ext cx="0" cy="0"/>
          <a:chOff x="0" y="0"/>
          <a:chExt cx="0" cy="0"/>
        </a:xfrm>
      </p:grpSpPr>
      <p:sp>
        <p:nvSpPr>
          <p:cNvPr id="286" name="Shape 286"/>
          <p:cNvSpPr>
            <a:spLocks noGrp="1"/>
          </p:cNvSpPr>
          <p:nvPr>
            <p:ph type="title"/>
          </p:nvPr>
        </p:nvSpPr>
        <p:spPr>
          <a:xfrm>
            <a:off x="4827156" y="1461921"/>
            <a:ext cx="14729688" cy="1446379"/>
          </a:xfrm>
          <a:prstGeom prst="rect">
            <a:avLst/>
          </a:prstGeom>
        </p:spPr>
        <p:txBody>
          <a:bodyPr lIns="50800" tIns="50800" rIns="50800" bIns="50800"/>
          <a:lstStyle>
            <a:lvl1pPr defTabSz="825500">
              <a:defRPr sz="7000">
                <a:solidFill>
                  <a:srgbClr val="515252"/>
                </a:solidFill>
                <a:latin typeface="Montserrat-Regular"/>
                <a:ea typeface="Montserrat-Regular"/>
                <a:cs typeface="Montserrat-Regular"/>
                <a:sym typeface="Montserrat-Regular"/>
              </a:defRPr>
            </a:lvl1pPr>
          </a:lstStyle>
          <a:p>
            <a:r>
              <a:t>标题文本</a:t>
            </a:r>
          </a:p>
        </p:txBody>
      </p:sp>
      <p:sp>
        <p:nvSpPr>
          <p:cNvPr id="287" name="Shape 287"/>
          <p:cNvSpPr>
            <a:spLocks noGrp="1"/>
          </p:cNvSpPr>
          <p:nvPr>
            <p:ph type="body" sz="quarter" idx="1"/>
          </p:nvPr>
        </p:nvSpPr>
        <p:spPr>
          <a:xfrm>
            <a:off x="4827156" y="3136900"/>
            <a:ext cx="14729688" cy="564115"/>
          </a:xfrm>
          <a:prstGeom prst="rect">
            <a:avLst/>
          </a:prstGeom>
        </p:spPr>
        <p:txBody>
          <a:bodyPr lIns="50800" tIns="50800" rIns="50800" bIns="50800"/>
          <a:lstStyle>
            <a:lvl1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1pPr>
            <a:lvl2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2pPr>
            <a:lvl3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3pPr>
            <a:lvl4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4pPr>
            <a:lvl5pPr marL="0" indent="0" algn="ctr" defTabSz="825500">
              <a:lnSpc>
                <a:spcPct val="150000"/>
              </a:lnSpc>
              <a:spcBef>
                <a:spcPts val="0"/>
              </a:spcBef>
              <a:buSzTx/>
              <a:buFontTx/>
              <a:buNone/>
              <a:defRPr sz="2400">
                <a:solidFill>
                  <a:srgbClr val="717172"/>
                </a:solidFill>
                <a:latin typeface="PT Serif"/>
                <a:ea typeface="PT Serif"/>
                <a:cs typeface="PT Serif"/>
                <a:sym typeface="PT Serif"/>
              </a:defRPr>
            </a:lvl5pPr>
          </a:lstStyle>
          <a:p>
            <a:r>
              <a:t>正文级别 1</a:t>
            </a:r>
          </a:p>
          <a:p>
            <a:pPr lvl="1"/>
            <a:r>
              <a:t>正文级别 2</a:t>
            </a:r>
          </a:p>
          <a:p>
            <a:pPr lvl="2"/>
            <a:r>
              <a:t>正文级别 3</a:t>
            </a:r>
          </a:p>
          <a:p>
            <a:pPr lvl="3"/>
            <a:r>
              <a:t>正文级别 4</a:t>
            </a:r>
          </a:p>
          <a:p>
            <a:pPr lvl="4"/>
            <a:r>
              <a:t>正文级别 5</a:t>
            </a:r>
          </a:p>
        </p:txBody>
      </p:sp>
      <p:sp>
        <p:nvSpPr>
          <p:cNvPr id="288" name="Shape 288"/>
          <p:cNvSpPr>
            <a:spLocks noGrp="1"/>
          </p:cNvSpPr>
          <p:nvPr>
            <p:ph type="pic" sz="quarter" idx="13"/>
          </p:nvPr>
        </p:nvSpPr>
        <p:spPr>
          <a:xfrm>
            <a:off x="5473286" y="10144769"/>
            <a:ext cx="13437276" cy="2405728"/>
          </a:xfrm>
          <a:prstGeom prst="rect">
            <a:avLst/>
          </a:prstGeom>
        </p:spPr>
        <p:txBody>
          <a:bodyPr lIns="91439" tIns="45719" rIns="91439" bIns="45719">
            <a:noAutofit/>
          </a:bodyPr>
          <a:lstStyle/>
          <a:p>
            <a:endParaRPr/>
          </a:p>
        </p:txBody>
      </p:sp>
      <p:sp>
        <p:nvSpPr>
          <p:cNvPr id="289" name="Shape 289"/>
          <p:cNvSpPr>
            <a:spLocks noGrp="1"/>
          </p:cNvSpPr>
          <p:nvPr>
            <p:ph type="sldNum" sz="quarter" idx="2"/>
          </p:nvPr>
        </p:nvSpPr>
        <p:spPr>
          <a:xfrm>
            <a:off x="11113134" y="13081000"/>
            <a:ext cx="2145031" cy="2565400"/>
          </a:xfrm>
          <a:prstGeom prst="rect">
            <a:avLst/>
          </a:prstGeom>
        </p:spPr>
        <p:txBody>
          <a:bodyPr lIns="50800" tIns="50800" rIns="50800" bIns="50800" anchor="t"/>
          <a:lstStyle>
            <a:lvl1pPr algn="ctr" defTabSz="825500">
              <a:defRPr sz="15000">
                <a:solidFill>
                  <a:srgbClr val="F0F2F6"/>
                </a:solidFill>
                <a:latin typeface="PT Serif"/>
                <a:ea typeface="PT Serif"/>
                <a:cs typeface="PT Serif"/>
                <a:sym typeface="PT Serif"/>
              </a:defRPr>
            </a:lvl1pPr>
          </a:lstStyle>
          <a:p>
            <a:fld id="{86CB4B4D-7CA3-9044-876B-883B54F8677D}" type="slidenum">
              <a:t>‹#›</a:t>
            </a:fld>
            <a:endParaRPr/>
          </a:p>
        </p:txBody>
      </p:sp>
    </p:spTree>
    <p:extLst>
      <p:ext uri="{BB962C8B-B14F-4D97-AF65-F5344CB8AC3E}">
        <p14:creationId xmlns:p14="http://schemas.microsoft.com/office/powerpoint/2010/main" val="2614010315"/>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296" name="Shape 296"/>
          <p:cNvSpPr>
            <a:spLocks noGrp="1"/>
          </p:cNvSpPr>
          <p:nvPr>
            <p:ph type="pic" idx="13"/>
          </p:nvPr>
        </p:nvSpPr>
        <p:spPr>
          <a:xfrm>
            <a:off x="1030287" y="1096962"/>
            <a:ext cx="22323427" cy="7921278"/>
          </a:xfrm>
          <a:prstGeom prst="rect">
            <a:avLst/>
          </a:prstGeom>
        </p:spPr>
        <p:txBody>
          <a:bodyPr lIns="91439" tIns="45719" rIns="91439" bIns="45719">
            <a:noAutofit/>
          </a:bodyPr>
          <a:lstStyle/>
          <a:p>
            <a:endParaRPr/>
          </a:p>
        </p:txBody>
      </p:sp>
      <p:sp>
        <p:nvSpPr>
          <p:cNvPr id="297" name="Shape 297"/>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3753881283"/>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1_Portfolio Layout 2">
    <p:spTree>
      <p:nvGrpSpPr>
        <p:cNvPr id="1" name=""/>
        <p:cNvGrpSpPr/>
        <p:nvPr/>
      </p:nvGrpSpPr>
      <p:grpSpPr>
        <a:xfrm>
          <a:off x="0" y="0"/>
          <a:ext cx="0" cy="0"/>
          <a:chOff x="0" y="0"/>
          <a:chExt cx="0" cy="0"/>
        </a:xfrm>
      </p:grpSpPr>
      <p:sp>
        <p:nvSpPr>
          <p:cNvPr id="365" name="Shape 365"/>
          <p:cNvSpPr>
            <a:spLocks noGrp="1"/>
          </p:cNvSpPr>
          <p:nvPr>
            <p:ph type="pic" sz="half" idx="13"/>
          </p:nvPr>
        </p:nvSpPr>
        <p:spPr>
          <a:xfrm>
            <a:off x="12241359" y="0"/>
            <a:ext cx="6071321" cy="13716000"/>
          </a:xfrm>
          <a:prstGeom prst="rect">
            <a:avLst/>
          </a:prstGeom>
        </p:spPr>
        <p:txBody>
          <a:bodyPr lIns="91439" tIns="45719" rIns="91439" bIns="45719">
            <a:noAutofit/>
          </a:bodyPr>
          <a:lstStyle/>
          <a:p>
            <a:endParaRPr/>
          </a:p>
        </p:txBody>
      </p:sp>
      <p:sp>
        <p:nvSpPr>
          <p:cNvPr id="366" name="Shape 366"/>
          <p:cNvSpPr>
            <a:spLocks noGrp="1"/>
          </p:cNvSpPr>
          <p:nvPr>
            <p:ph type="pic" sz="half" idx="14"/>
          </p:nvPr>
        </p:nvSpPr>
        <p:spPr>
          <a:xfrm>
            <a:off x="0" y="0"/>
            <a:ext cx="6167995" cy="13716000"/>
          </a:xfrm>
          <a:prstGeom prst="rect">
            <a:avLst/>
          </a:prstGeom>
        </p:spPr>
        <p:txBody>
          <a:bodyPr lIns="91439" tIns="45719" rIns="91439" bIns="45719">
            <a:noAutofit/>
          </a:bodyPr>
          <a:lstStyle/>
          <a:p>
            <a:endParaRPr/>
          </a:p>
        </p:txBody>
      </p:sp>
      <p:sp>
        <p:nvSpPr>
          <p:cNvPr id="367" name="Shape 367"/>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5586959"/>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5_mockup">
    <p:spTree>
      <p:nvGrpSpPr>
        <p:cNvPr id="1" name=""/>
        <p:cNvGrpSpPr/>
        <p:nvPr/>
      </p:nvGrpSpPr>
      <p:grpSpPr>
        <a:xfrm>
          <a:off x="0" y="0"/>
          <a:ext cx="0" cy="0"/>
          <a:chOff x="0" y="0"/>
          <a:chExt cx="0" cy="0"/>
        </a:xfrm>
      </p:grpSpPr>
      <p:sp>
        <p:nvSpPr>
          <p:cNvPr id="451" name="Shape 451"/>
          <p:cNvSpPr>
            <a:spLocks noGrp="1"/>
          </p:cNvSpPr>
          <p:nvPr>
            <p:ph type="pic" sz="half" idx="13"/>
          </p:nvPr>
        </p:nvSpPr>
        <p:spPr>
          <a:xfrm>
            <a:off x="-1850560" y="3869425"/>
            <a:ext cx="12241943" cy="6894646"/>
          </a:xfrm>
          <a:prstGeom prst="rect">
            <a:avLst/>
          </a:prstGeom>
          <a:ln w="57150">
            <a:solidFill>
              <a:srgbClr val="3B3C44"/>
            </a:solidFill>
            <a:round/>
          </a:ln>
        </p:spPr>
        <p:txBody>
          <a:bodyPr lIns="91439" tIns="45719" rIns="91439" bIns="45719">
            <a:noAutofit/>
          </a:bodyPr>
          <a:lstStyle/>
          <a:p>
            <a:endParaRPr/>
          </a:p>
        </p:txBody>
      </p:sp>
      <p:sp>
        <p:nvSpPr>
          <p:cNvPr id="452" name="Shape 452"/>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3654861672"/>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41_Custom Layout">
    <p:spTree>
      <p:nvGrpSpPr>
        <p:cNvPr id="1" name=""/>
        <p:cNvGrpSpPr/>
        <p:nvPr/>
      </p:nvGrpSpPr>
      <p:grpSpPr>
        <a:xfrm>
          <a:off x="0" y="0"/>
          <a:ext cx="0" cy="0"/>
          <a:chOff x="0" y="0"/>
          <a:chExt cx="0" cy="0"/>
        </a:xfrm>
      </p:grpSpPr>
      <p:sp>
        <p:nvSpPr>
          <p:cNvPr id="459" name="Shape 459"/>
          <p:cNvSpPr>
            <a:spLocks noGrp="1"/>
          </p:cNvSpPr>
          <p:nvPr>
            <p:ph type="pic" sz="quarter" idx="13"/>
          </p:nvPr>
        </p:nvSpPr>
        <p:spPr>
          <a:xfrm>
            <a:off x="14424246" y="2681533"/>
            <a:ext cx="6984780" cy="4464501"/>
          </a:xfrm>
          <a:prstGeom prst="rect">
            <a:avLst/>
          </a:prstGeom>
        </p:spPr>
        <p:txBody>
          <a:bodyPr lIns="91439" tIns="45719" rIns="91439" bIns="45719">
            <a:noAutofit/>
          </a:bodyPr>
          <a:lstStyle/>
          <a:p>
            <a:endParaRPr/>
          </a:p>
        </p:txBody>
      </p:sp>
      <p:sp>
        <p:nvSpPr>
          <p:cNvPr id="460" name="Shape 460"/>
          <p:cNvSpPr>
            <a:spLocks noGrp="1"/>
          </p:cNvSpPr>
          <p:nvPr>
            <p:ph type="pic" sz="half" idx="14"/>
          </p:nvPr>
        </p:nvSpPr>
        <p:spPr>
          <a:xfrm>
            <a:off x="0" y="9090248"/>
            <a:ext cx="24384000" cy="4625755"/>
          </a:xfrm>
          <a:prstGeom prst="rect">
            <a:avLst/>
          </a:prstGeom>
        </p:spPr>
        <p:txBody>
          <a:bodyPr lIns="91439" tIns="45719" rIns="91439" bIns="45719">
            <a:noAutofit/>
          </a:bodyPr>
          <a:lstStyle/>
          <a:p>
            <a:endParaRPr/>
          </a:p>
        </p:txBody>
      </p:sp>
      <p:sp>
        <p:nvSpPr>
          <p:cNvPr id="461" name="Shape 461"/>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603463628"/>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42_Custom Layout">
    <p:spTree>
      <p:nvGrpSpPr>
        <p:cNvPr id="1" name=""/>
        <p:cNvGrpSpPr/>
        <p:nvPr/>
      </p:nvGrpSpPr>
      <p:grpSpPr>
        <a:xfrm>
          <a:off x="0" y="0"/>
          <a:ext cx="0" cy="0"/>
          <a:chOff x="0" y="0"/>
          <a:chExt cx="0" cy="0"/>
        </a:xfrm>
      </p:grpSpPr>
      <p:sp>
        <p:nvSpPr>
          <p:cNvPr id="468" name="Shape 468"/>
          <p:cNvSpPr>
            <a:spLocks noGrp="1"/>
          </p:cNvSpPr>
          <p:nvPr>
            <p:ph type="pic" sz="half" idx="13"/>
          </p:nvPr>
        </p:nvSpPr>
        <p:spPr>
          <a:xfrm>
            <a:off x="-7538192" y="2537517"/>
            <a:ext cx="13559432" cy="8496304"/>
          </a:xfrm>
          <a:prstGeom prst="rect">
            <a:avLst/>
          </a:prstGeom>
        </p:spPr>
        <p:txBody>
          <a:bodyPr lIns="91439" tIns="45719" rIns="91439" bIns="45719">
            <a:noAutofit/>
          </a:bodyPr>
          <a:lstStyle/>
          <a:p>
            <a:endParaRPr/>
          </a:p>
        </p:txBody>
      </p:sp>
      <p:sp>
        <p:nvSpPr>
          <p:cNvPr id="469" name="Shape 469"/>
          <p:cNvSpPr>
            <a:spLocks noGrp="1"/>
          </p:cNvSpPr>
          <p:nvPr>
            <p:ph type="sldNum" sz="quarter" idx="2"/>
          </p:nvPr>
        </p:nvSpPr>
        <p:spPr>
          <a:xfrm>
            <a:off x="23200495" y="12978679"/>
            <a:ext cx="375665" cy="396239"/>
          </a:xfrm>
          <a:prstGeom prst="rect">
            <a:avLst/>
          </a:prstGeom>
        </p:spPr>
        <p:txBody>
          <a:bodyPr anchor="t"/>
          <a:lstStyle>
            <a:lvl1pPr defTabSz="2438337">
              <a:defRPr sz="2000">
                <a:solidFill>
                  <a:srgbClr val="585B66"/>
                </a:solidFill>
                <a:latin typeface="Montserrat-Regular"/>
                <a:ea typeface="Montserrat-Regular"/>
                <a:cs typeface="Montserrat-Regular"/>
                <a:sym typeface="Montserrat-Regular"/>
              </a:defRPr>
            </a:lvl1pPr>
          </a:lstStyle>
          <a:p>
            <a:fld id="{86CB4B4D-7CA3-9044-876B-883B54F8677D}" type="slidenum">
              <a:t>‹#›</a:t>
            </a:fld>
            <a:endParaRPr/>
          </a:p>
        </p:txBody>
      </p:sp>
    </p:spTree>
    <p:extLst>
      <p:ext uri="{BB962C8B-B14F-4D97-AF65-F5344CB8AC3E}">
        <p14:creationId xmlns:p14="http://schemas.microsoft.com/office/powerpoint/2010/main" val="3117416283"/>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1 拷贝">
    <p:spTree>
      <p:nvGrpSpPr>
        <p:cNvPr id="1" name=""/>
        <p:cNvGrpSpPr/>
        <p:nvPr/>
      </p:nvGrpSpPr>
      <p:grpSpPr>
        <a:xfrm>
          <a:off x="0" y="0"/>
          <a:ext cx="0" cy="0"/>
          <a:chOff x="0" y="0"/>
          <a:chExt cx="0" cy="0"/>
        </a:xfrm>
      </p:grpSpPr>
      <p:sp>
        <p:nvSpPr>
          <p:cNvPr id="598" name="Shape 598"/>
          <p:cNvSpPr>
            <a:spLocks noGrp="1"/>
          </p:cNvSpPr>
          <p:nvPr>
            <p:ph type="pic" idx="13"/>
          </p:nvPr>
        </p:nvSpPr>
        <p:spPr>
          <a:xfrm>
            <a:off x="0" y="-25404"/>
            <a:ext cx="14655800" cy="13741401"/>
          </a:xfrm>
          <a:prstGeom prst="rect">
            <a:avLst/>
          </a:prstGeom>
        </p:spPr>
        <p:txBody>
          <a:bodyPr lIns="91439" tIns="45719" rIns="91439" bIns="45719">
            <a:noAutofit/>
          </a:bodyPr>
          <a:lstStyle/>
          <a:p>
            <a:endParaRPr/>
          </a:p>
        </p:txBody>
      </p:sp>
      <p:sp>
        <p:nvSpPr>
          <p:cNvPr id="599" name="Shape 599"/>
          <p:cNvSpPr>
            <a:spLocks noGrp="1"/>
          </p:cNvSpPr>
          <p:nvPr>
            <p:ph type="sldNum" sz="quarter" idx="2"/>
          </p:nvPr>
        </p:nvSpPr>
        <p:spPr>
          <a:xfrm>
            <a:off x="22586219" y="12894153"/>
            <a:ext cx="485439" cy="510541"/>
          </a:xfrm>
          <a:prstGeom prst="rect">
            <a:avLst/>
          </a:prstGeom>
        </p:spPr>
        <p:txBody>
          <a:bodyPr lIns="121919" tIns="121919" rIns="121919" bIns="121919"/>
          <a:lstStyle>
            <a:lvl1pPr algn="ctr">
              <a:defRPr sz="1600">
                <a:solidFill>
                  <a:srgbClr val="6F6F6F"/>
                </a:solidFill>
                <a:latin typeface="Roboto Regular"/>
                <a:ea typeface="Roboto Regular"/>
                <a:cs typeface="Roboto Regular"/>
                <a:sym typeface="Roboto Regular"/>
              </a:defRPr>
            </a:lvl1pPr>
          </a:lstStyle>
          <a:p>
            <a:fld id="{86CB4B4D-7CA3-9044-876B-883B54F8677D}" type="slidenum">
              <a:t>‹#›</a:t>
            </a:fld>
            <a:endParaRPr/>
          </a:p>
        </p:txBody>
      </p:sp>
    </p:spTree>
    <p:extLst>
      <p:ext uri="{BB962C8B-B14F-4D97-AF65-F5344CB8AC3E}">
        <p14:creationId xmlns:p14="http://schemas.microsoft.com/office/powerpoint/2010/main" val="1917708872"/>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10_Slide 1">
    <p:spTree>
      <p:nvGrpSpPr>
        <p:cNvPr id="1" name=""/>
        <p:cNvGrpSpPr/>
        <p:nvPr/>
      </p:nvGrpSpPr>
      <p:grpSpPr>
        <a:xfrm>
          <a:off x="0" y="0"/>
          <a:ext cx="0" cy="0"/>
          <a:chOff x="0" y="0"/>
          <a:chExt cx="0" cy="0"/>
        </a:xfrm>
      </p:grpSpPr>
      <p:sp>
        <p:nvSpPr>
          <p:cNvPr id="853" name="Shape 853"/>
          <p:cNvSpPr>
            <a:spLocks noGrp="1"/>
          </p:cNvSpPr>
          <p:nvPr>
            <p:ph type="pic" sz="quarter" idx="13"/>
          </p:nvPr>
        </p:nvSpPr>
        <p:spPr>
          <a:xfrm>
            <a:off x="1724138" y="3911600"/>
            <a:ext cx="4320001" cy="4320000"/>
          </a:xfrm>
          <a:prstGeom prst="rect">
            <a:avLst/>
          </a:prstGeom>
          <a:ln w="50800">
            <a:solidFill>
              <a:schemeClr val="accent1">
                <a:lumMod val="75000"/>
                <a:lumOff val="25000"/>
              </a:schemeClr>
            </a:solidFill>
            <a:bevel/>
          </a:ln>
        </p:spPr>
        <p:txBody>
          <a:bodyPr lIns="91439" tIns="45719" rIns="91439" bIns="45719">
            <a:noAutofit/>
          </a:bodyPr>
          <a:lstStyle/>
          <a:p>
            <a:endParaRPr/>
          </a:p>
        </p:txBody>
      </p:sp>
      <p:sp>
        <p:nvSpPr>
          <p:cNvPr id="854" name="Shape 854"/>
          <p:cNvSpPr>
            <a:spLocks noGrp="1"/>
          </p:cNvSpPr>
          <p:nvPr>
            <p:ph type="pic" sz="quarter" idx="14"/>
          </p:nvPr>
        </p:nvSpPr>
        <p:spPr>
          <a:xfrm>
            <a:off x="7306693" y="3911600"/>
            <a:ext cx="4320001" cy="4320000"/>
          </a:xfrm>
          <a:prstGeom prst="rect">
            <a:avLst/>
          </a:prstGeom>
          <a:ln w="50800">
            <a:solidFill>
              <a:schemeClr val="accent1">
                <a:lumMod val="75000"/>
                <a:lumOff val="25000"/>
              </a:schemeClr>
            </a:solidFill>
            <a:bevel/>
          </a:ln>
        </p:spPr>
        <p:txBody>
          <a:bodyPr lIns="91439" tIns="45719" rIns="91439" bIns="45719">
            <a:noAutofit/>
          </a:bodyPr>
          <a:lstStyle/>
          <a:p>
            <a:endParaRPr/>
          </a:p>
        </p:txBody>
      </p:sp>
      <p:sp>
        <p:nvSpPr>
          <p:cNvPr id="855" name="Shape 855"/>
          <p:cNvSpPr>
            <a:spLocks noGrp="1"/>
          </p:cNvSpPr>
          <p:nvPr>
            <p:ph type="pic" sz="quarter" idx="15"/>
          </p:nvPr>
        </p:nvSpPr>
        <p:spPr>
          <a:xfrm>
            <a:off x="12906917" y="3911600"/>
            <a:ext cx="4320001" cy="4320000"/>
          </a:xfrm>
          <a:prstGeom prst="rect">
            <a:avLst/>
          </a:prstGeom>
          <a:ln w="50800">
            <a:solidFill>
              <a:schemeClr val="accent1">
                <a:lumMod val="75000"/>
                <a:lumOff val="25000"/>
              </a:schemeClr>
            </a:solidFill>
            <a:bevel/>
          </a:ln>
        </p:spPr>
        <p:txBody>
          <a:bodyPr lIns="91439" tIns="45719" rIns="91439" bIns="45719">
            <a:noAutofit/>
          </a:bodyPr>
          <a:lstStyle/>
          <a:p>
            <a:endParaRPr/>
          </a:p>
        </p:txBody>
      </p:sp>
      <p:sp>
        <p:nvSpPr>
          <p:cNvPr id="856" name="Shape 856"/>
          <p:cNvSpPr>
            <a:spLocks noGrp="1"/>
          </p:cNvSpPr>
          <p:nvPr>
            <p:ph type="pic" sz="quarter" idx="16"/>
          </p:nvPr>
        </p:nvSpPr>
        <p:spPr>
          <a:xfrm>
            <a:off x="18342532" y="3911600"/>
            <a:ext cx="4320001" cy="4320000"/>
          </a:xfrm>
          <a:prstGeom prst="rect">
            <a:avLst/>
          </a:prstGeom>
          <a:ln w="50800">
            <a:solidFill>
              <a:schemeClr val="accent1">
                <a:lumMod val="75000"/>
                <a:lumOff val="25000"/>
              </a:schemeClr>
            </a:solidFill>
            <a:bevel/>
          </a:ln>
        </p:spPr>
        <p:txBody>
          <a:bodyPr lIns="91439" tIns="45719" rIns="91439" bIns="45719">
            <a:noAutofit/>
          </a:bodyPr>
          <a:lstStyle/>
          <a:p>
            <a:endParaRPr/>
          </a:p>
        </p:txBody>
      </p:sp>
      <p:sp>
        <p:nvSpPr>
          <p:cNvPr id="857" name="Shape 857"/>
          <p:cNvSpPr>
            <a:spLocks noGrp="1"/>
          </p:cNvSpPr>
          <p:nvPr>
            <p:ph type="sldNum" sz="quarter" idx="2"/>
          </p:nvPr>
        </p:nvSpPr>
        <p:spPr>
          <a:xfrm>
            <a:off x="22324423" y="1397489"/>
            <a:ext cx="1187268" cy="1240685"/>
          </a:xfrm>
          <a:prstGeom prst="rect">
            <a:avLst/>
          </a:prstGeom>
          <a:ln w="25400">
            <a:solidFill>
              <a:srgbClr val="EA3945"/>
            </a:solidFill>
            <a:bevel/>
          </a:ln>
        </p:spPr>
        <p:txBody>
          <a:bodyPr lIns="359992" tIns="359992" rIns="359992" bIns="359992"/>
          <a:lstStyle>
            <a:lvl1pPr algn="ctr" defTabSz="913910">
              <a:defRPr sz="3000">
                <a:solidFill>
                  <a:srgbClr val="EA3945"/>
                </a:solidFill>
                <a:latin typeface="Roboto Regular"/>
                <a:ea typeface="Roboto Regular"/>
                <a:cs typeface="Roboto Regular"/>
                <a:sym typeface="Roboto Regular"/>
              </a:defRPr>
            </a:lvl1pPr>
          </a:lstStyle>
          <a:p>
            <a:fld id="{86CB4B4D-7CA3-9044-876B-883B54F8677D}" type="slidenum">
              <a:t>‹#›</a:t>
            </a:fld>
            <a:endParaRPr/>
          </a:p>
        </p:txBody>
      </p:sp>
    </p:spTree>
    <p:extLst>
      <p:ext uri="{BB962C8B-B14F-4D97-AF65-F5344CB8AC3E}">
        <p14:creationId xmlns:p14="http://schemas.microsoft.com/office/powerpoint/2010/main" val="181248379"/>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reserve="1">
  <p:cSld name="Portfolio (5)">
    <p:spTree>
      <p:nvGrpSpPr>
        <p:cNvPr id="1" name=""/>
        <p:cNvGrpSpPr/>
        <p:nvPr/>
      </p:nvGrpSpPr>
      <p:grpSpPr>
        <a:xfrm>
          <a:off x="0" y="0"/>
          <a:ext cx="0" cy="0"/>
          <a:chOff x="0" y="0"/>
          <a:chExt cx="0" cy="0"/>
        </a:xfrm>
      </p:grpSpPr>
      <p:sp>
        <p:nvSpPr>
          <p:cNvPr id="114" name="Shape 114"/>
          <p:cNvSpPr>
            <a:spLocks noGrp="1"/>
          </p:cNvSpPr>
          <p:nvPr>
            <p:ph type="pic" sz="quarter" idx="13"/>
          </p:nvPr>
        </p:nvSpPr>
        <p:spPr>
          <a:xfrm>
            <a:off x="2025032" y="2027702"/>
            <a:ext cx="5661443" cy="9660598"/>
          </a:xfrm>
          <a:prstGeom prst="rect">
            <a:avLst/>
          </a:prstGeom>
        </p:spPr>
        <p:txBody>
          <a:bodyPr lIns="91439" tIns="45719" rIns="91439" bIns="45719">
            <a:noAutofit/>
          </a:bodyPr>
          <a:lstStyle/>
          <a:p>
            <a:endParaRPr/>
          </a:p>
        </p:txBody>
      </p:sp>
      <p:sp>
        <p:nvSpPr>
          <p:cNvPr id="115" name="Shape 115"/>
          <p:cNvSpPr>
            <a:spLocks noGrp="1"/>
          </p:cNvSpPr>
          <p:nvPr>
            <p:ph type="pic" sz="quarter" idx="14"/>
          </p:nvPr>
        </p:nvSpPr>
        <p:spPr>
          <a:xfrm>
            <a:off x="7938103" y="2027702"/>
            <a:ext cx="4699004" cy="4699004"/>
          </a:xfrm>
          <a:prstGeom prst="rect">
            <a:avLst/>
          </a:prstGeom>
        </p:spPr>
        <p:txBody>
          <a:bodyPr lIns="91439" tIns="45719" rIns="91439" bIns="45719">
            <a:noAutofit/>
          </a:bodyPr>
          <a:lstStyle/>
          <a:p>
            <a:endParaRPr/>
          </a:p>
        </p:txBody>
      </p:sp>
      <p:sp>
        <p:nvSpPr>
          <p:cNvPr id="116" name="Shape 116"/>
          <p:cNvSpPr>
            <a:spLocks noGrp="1"/>
          </p:cNvSpPr>
          <p:nvPr>
            <p:ph type="pic" sz="quarter" idx="15"/>
          </p:nvPr>
        </p:nvSpPr>
        <p:spPr>
          <a:xfrm>
            <a:off x="7938103" y="6983789"/>
            <a:ext cx="4699004" cy="4699004"/>
          </a:xfrm>
          <a:prstGeom prst="rect">
            <a:avLst/>
          </a:prstGeom>
        </p:spPr>
        <p:txBody>
          <a:bodyPr lIns="91439" tIns="45719" rIns="91439" bIns="45719">
            <a:noAutofit/>
          </a:bodyPr>
          <a:lstStyle/>
          <a:p>
            <a:endParaRPr/>
          </a:p>
        </p:txBody>
      </p:sp>
      <p:sp>
        <p:nvSpPr>
          <p:cNvPr id="117" name="Shape 117"/>
          <p:cNvSpPr>
            <a:spLocks noGrp="1"/>
          </p:cNvSpPr>
          <p:nvPr>
            <p:ph type="pic" sz="quarter" idx="16"/>
          </p:nvPr>
        </p:nvSpPr>
        <p:spPr>
          <a:xfrm>
            <a:off x="12888738" y="2027702"/>
            <a:ext cx="9455116" cy="4699004"/>
          </a:xfrm>
          <a:prstGeom prst="rect">
            <a:avLst/>
          </a:prstGeom>
        </p:spPr>
        <p:txBody>
          <a:bodyPr lIns="91439" tIns="45719" rIns="91439" bIns="45719">
            <a:noAutofit/>
          </a:bodyPr>
          <a:lstStyle/>
          <a:p>
            <a:endParaRPr/>
          </a:p>
        </p:txBody>
      </p:sp>
      <p:sp>
        <p:nvSpPr>
          <p:cNvPr id="118" name="Shape 118"/>
          <p:cNvSpPr>
            <a:spLocks noGrp="1"/>
          </p:cNvSpPr>
          <p:nvPr>
            <p:ph type="sldNum" sz="quarter" idx="2"/>
          </p:nvPr>
        </p:nvSpPr>
        <p:spPr>
          <a:xfrm>
            <a:off x="11863324" y="13081000"/>
            <a:ext cx="644653" cy="660400"/>
          </a:xfrm>
          <a:prstGeom prst="rect">
            <a:avLst/>
          </a:prstGeom>
        </p:spPr>
        <p:txBody>
          <a:bodyPr lIns="50800" tIns="50800" rIns="50800" bIns="50800" anchor="t"/>
          <a:lstStyle>
            <a:lvl1pPr algn="ctr" defTabSz="825500">
              <a:defRPr sz="3600">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968314329"/>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865" name="Shape 865"/>
          <p:cNvSpPr>
            <a:spLocks noGrp="1"/>
          </p:cNvSpPr>
          <p:nvPr>
            <p:ph type="pic" sz="quarter" idx="13"/>
          </p:nvPr>
        </p:nvSpPr>
        <p:spPr>
          <a:xfrm>
            <a:off x="10080857" y="4018861"/>
            <a:ext cx="4320001" cy="3657601"/>
          </a:xfrm>
          <a:prstGeom prst="rect">
            <a:avLst/>
          </a:prstGeom>
        </p:spPr>
        <p:txBody>
          <a:bodyPr lIns="91439" tIns="45719" rIns="91439" bIns="45719">
            <a:noAutofit/>
          </a:bodyPr>
          <a:lstStyle/>
          <a:p>
            <a:endParaRPr/>
          </a:p>
        </p:txBody>
      </p:sp>
      <p:sp>
        <p:nvSpPr>
          <p:cNvPr id="866" name="Shape 866"/>
          <p:cNvSpPr>
            <a:spLocks noGrp="1"/>
          </p:cNvSpPr>
          <p:nvPr>
            <p:ph type="pic" sz="quarter" idx="14"/>
          </p:nvPr>
        </p:nvSpPr>
        <p:spPr>
          <a:xfrm>
            <a:off x="758045" y="4013202"/>
            <a:ext cx="4320000" cy="3722628"/>
          </a:xfrm>
          <a:prstGeom prst="rect">
            <a:avLst/>
          </a:prstGeom>
        </p:spPr>
        <p:txBody>
          <a:bodyPr lIns="91439" tIns="45719" rIns="91439" bIns="45719">
            <a:noAutofit/>
          </a:bodyPr>
          <a:lstStyle/>
          <a:p>
            <a:endParaRPr/>
          </a:p>
        </p:txBody>
      </p:sp>
      <p:sp>
        <p:nvSpPr>
          <p:cNvPr id="867" name="Shape 867"/>
          <p:cNvSpPr>
            <a:spLocks noGrp="1"/>
          </p:cNvSpPr>
          <p:nvPr>
            <p:ph type="pic" sz="quarter" idx="15"/>
          </p:nvPr>
        </p:nvSpPr>
        <p:spPr>
          <a:xfrm>
            <a:off x="5425914" y="4013200"/>
            <a:ext cx="4320001" cy="3657600"/>
          </a:xfrm>
          <a:prstGeom prst="rect">
            <a:avLst/>
          </a:prstGeom>
        </p:spPr>
        <p:txBody>
          <a:bodyPr lIns="91439" tIns="45719" rIns="91439" bIns="45719">
            <a:noAutofit/>
          </a:bodyPr>
          <a:lstStyle/>
          <a:p>
            <a:endParaRPr/>
          </a:p>
        </p:txBody>
      </p:sp>
      <p:sp>
        <p:nvSpPr>
          <p:cNvPr id="868" name="Shape 868"/>
          <p:cNvSpPr>
            <a:spLocks noGrp="1"/>
          </p:cNvSpPr>
          <p:nvPr>
            <p:ph type="pic" sz="quarter" idx="16"/>
          </p:nvPr>
        </p:nvSpPr>
        <p:spPr>
          <a:xfrm>
            <a:off x="14730621" y="4013200"/>
            <a:ext cx="4320001" cy="3657600"/>
          </a:xfrm>
          <a:prstGeom prst="rect">
            <a:avLst/>
          </a:prstGeom>
        </p:spPr>
        <p:txBody>
          <a:bodyPr lIns="91439" tIns="45719" rIns="91439" bIns="45719">
            <a:noAutofit/>
          </a:bodyPr>
          <a:lstStyle/>
          <a:p>
            <a:endParaRPr/>
          </a:p>
        </p:txBody>
      </p:sp>
      <p:sp>
        <p:nvSpPr>
          <p:cNvPr id="869" name="Shape 869"/>
          <p:cNvSpPr>
            <a:spLocks noGrp="1"/>
          </p:cNvSpPr>
          <p:nvPr>
            <p:ph type="pic" sz="quarter" idx="17"/>
          </p:nvPr>
        </p:nvSpPr>
        <p:spPr>
          <a:xfrm>
            <a:off x="19391468" y="4013200"/>
            <a:ext cx="4320001" cy="3657600"/>
          </a:xfrm>
          <a:prstGeom prst="rect">
            <a:avLst/>
          </a:prstGeom>
        </p:spPr>
        <p:txBody>
          <a:bodyPr lIns="91439" tIns="45719" rIns="91439" bIns="45719">
            <a:noAutofit/>
          </a:bodyPr>
          <a:lstStyle/>
          <a:p>
            <a:endParaRPr/>
          </a:p>
        </p:txBody>
      </p:sp>
    </p:spTree>
    <p:extLst>
      <p:ext uri="{BB962C8B-B14F-4D97-AF65-F5344CB8AC3E}">
        <p14:creationId xmlns:p14="http://schemas.microsoft.com/office/powerpoint/2010/main" val="2819165952"/>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2_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190931"/>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8_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5845139"/>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Blank 拷贝 17">
    <p:spTree>
      <p:nvGrpSpPr>
        <p:cNvPr id="1" name=""/>
        <p:cNvGrpSpPr/>
        <p:nvPr/>
      </p:nvGrpSpPr>
      <p:grpSpPr>
        <a:xfrm>
          <a:off x="0" y="0"/>
          <a:ext cx="0" cy="0"/>
          <a:chOff x="0" y="0"/>
          <a:chExt cx="0" cy="0"/>
        </a:xfrm>
      </p:grpSpPr>
      <p:sp>
        <p:nvSpPr>
          <p:cNvPr id="929" name="Shape 929"/>
          <p:cNvSpPr>
            <a:spLocks noGrp="1"/>
          </p:cNvSpPr>
          <p:nvPr>
            <p:ph type="pic" sz="quarter" idx="13"/>
          </p:nvPr>
        </p:nvSpPr>
        <p:spPr>
          <a:xfrm>
            <a:off x="10076000" y="4013205"/>
            <a:ext cx="4320000" cy="4593601"/>
          </a:xfrm>
          <a:prstGeom prst="rect">
            <a:avLst/>
          </a:prstGeom>
        </p:spPr>
        <p:txBody>
          <a:bodyPr lIns="91439" tIns="45719" rIns="91439" bIns="45719">
            <a:noAutofit/>
          </a:bodyPr>
          <a:lstStyle/>
          <a:p>
            <a:endParaRPr/>
          </a:p>
        </p:txBody>
      </p:sp>
      <p:sp>
        <p:nvSpPr>
          <p:cNvPr id="930" name="Shape 930"/>
          <p:cNvSpPr>
            <a:spLocks noGrp="1"/>
          </p:cNvSpPr>
          <p:nvPr>
            <p:ph type="pic" sz="quarter" idx="14"/>
          </p:nvPr>
        </p:nvSpPr>
        <p:spPr>
          <a:xfrm>
            <a:off x="763450" y="4013205"/>
            <a:ext cx="4316595" cy="4593601"/>
          </a:xfrm>
          <a:prstGeom prst="rect">
            <a:avLst/>
          </a:prstGeom>
        </p:spPr>
        <p:txBody>
          <a:bodyPr lIns="91439" tIns="45719" rIns="91439" bIns="45719">
            <a:noAutofit/>
          </a:bodyPr>
          <a:lstStyle/>
          <a:p>
            <a:endParaRPr/>
          </a:p>
        </p:txBody>
      </p:sp>
      <p:sp>
        <p:nvSpPr>
          <p:cNvPr id="931" name="Shape 931"/>
          <p:cNvSpPr>
            <a:spLocks noGrp="1"/>
          </p:cNvSpPr>
          <p:nvPr>
            <p:ph type="pic" sz="quarter" idx="15"/>
          </p:nvPr>
        </p:nvSpPr>
        <p:spPr>
          <a:xfrm>
            <a:off x="5417997" y="4013589"/>
            <a:ext cx="4320001" cy="4593601"/>
          </a:xfrm>
          <a:prstGeom prst="rect">
            <a:avLst/>
          </a:prstGeom>
        </p:spPr>
        <p:txBody>
          <a:bodyPr lIns="91439" tIns="45719" rIns="91439" bIns="45719">
            <a:noAutofit/>
          </a:bodyPr>
          <a:lstStyle/>
          <a:p>
            <a:endParaRPr/>
          </a:p>
        </p:txBody>
      </p:sp>
      <p:sp>
        <p:nvSpPr>
          <p:cNvPr id="932" name="Shape 932"/>
          <p:cNvSpPr>
            <a:spLocks noGrp="1"/>
          </p:cNvSpPr>
          <p:nvPr>
            <p:ph type="pic" sz="quarter" idx="16"/>
          </p:nvPr>
        </p:nvSpPr>
        <p:spPr>
          <a:xfrm>
            <a:off x="19392000" y="3996338"/>
            <a:ext cx="4320001" cy="4593601"/>
          </a:xfrm>
          <a:prstGeom prst="rect">
            <a:avLst/>
          </a:prstGeom>
        </p:spPr>
        <p:txBody>
          <a:bodyPr lIns="91439" tIns="45719" rIns="91439" bIns="45719">
            <a:noAutofit/>
          </a:bodyPr>
          <a:lstStyle/>
          <a:p>
            <a:endParaRPr/>
          </a:p>
        </p:txBody>
      </p:sp>
      <p:sp>
        <p:nvSpPr>
          <p:cNvPr id="933" name="Shape 933"/>
          <p:cNvSpPr>
            <a:spLocks noGrp="1"/>
          </p:cNvSpPr>
          <p:nvPr>
            <p:ph type="pic" sz="quarter" idx="17"/>
          </p:nvPr>
        </p:nvSpPr>
        <p:spPr>
          <a:xfrm>
            <a:off x="14734002" y="4013205"/>
            <a:ext cx="4320001" cy="4593601"/>
          </a:xfrm>
          <a:prstGeom prst="rect">
            <a:avLst/>
          </a:prstGeom>
        </p:spPr>
        <p:txBody>
          <a:bodyPr lIns="91439" tIns="45719" rIns="91439" bIns="45719">
            <a:noAutofit/>
          </a:bodyPr>
          <a:lstStyle/>
          <a:p>
            <a:endParaRPr/>
          </a:p>
        </p:txBody>
      </p:sp>
      <p:sp>
        <p:nvSpPr>
          <p:cNvPr id="934" name="Shape 934"/>
          <p:cNvSpPr>
            <a:spLocks noGrp="1"/>
          </p:cNvSpPr>
          <p:nvPr>
            <p:ph type="sldNum" sz="quarter" idx="2"/>
          </p:nvPr>
        </p:nvSpPr>
        <p:spPr>
          <a:xfrm>
            <a:off x="22283779" y="12854306"/>
            <a:ext cx="423822" cy="447039"/>
          </a:xfrm>
          <a:prstGeom prst="rect">
            <a:avLst/>
          </a:prstGeom>
        </p:spPr>
        <p:txBody>
          <a:bodyPr/>
          <a:lstStyle>
            <a:lvl1pPr>
              <a:defRPr sz="24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622588606"/>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Blank 拷贝 7">
    <p:spTree>
      <p:nvGrpSpPr>
        <p:cNvPr id="1" name=""/>
        <p:cNvGrpSpPr/>
        <p:nvPr/>
      </p:nvGrpSpPr>
      <p:grpSpPr>
        <a:xfrm>
          <a:off x="0" y="0"/>
          <a:ext cx="0" cy="0"/>
          <a:chOff x="0" y="0"/>
          <a:chExt cx="0" cy="0"/>
        </a:xfrm>
      </p:grpSpPr>
      <p:sp>
        <p:nvSpPr>
          <p:cNvPr id="975" name="Shape 975"/>
          <p:cNvSpPr>
            <a:spLocks noGrp="1"/>
          </p:cNvSpPr>
          <p:nvPr>
            <p:ph type="pic" idx="13"/>
          </p:nvPr>
        </p:nvSpPr>
        <p:spPr>
          <a:xfrm>
            <a:off x="-3" y="-3"/>
            <a:ext cx="9804404" cy="13716005"/>
          </a:xfrm>
          <a:prstGeom prst="rect">
            <a:avLst/>
          </a:prstGeom>
        </p:spPr>
        <p:txBody>
          <a:bodyPr lIns="91439" tIns="45719" rIns="91439" bIns="45719">
            <a:noAutofit/>
          </a:bodyPr>
          <a:lstStyle/>
          <a:p>
            <a:endParaRPr/>
          </a:p>
        </p:txBody>
      </p:sp>
      <p:sp>
        <p:nvSpPr>
          <p:cNvPr id="976" name="Shape 976"/>
          <p:cNvSpPr>
            <a:spLocks noGrp="1"/>
          </p:cNvSpPr>
          <p:nvPr>
            <p:ph type="sldNum" sz="quarter" idx="2"/>
          </p:nvPr>
        </p:nvSpPr>
        <p:spPr>
          <a:xfrm>
            <a:off x="22249899" y="12847956"/>
            <a:ext cx="457705" cy="459737"/>
          </a:xfrm>
          <a:prstGeom prst="rect">
            <a:avLst/>
          </a:prstGeom>
        </p:spPr>
        <p:txBody>
          <a:bodyPr lIns="45718" tIns="45718" rIns="45718" bIns="45718"/>
          <a:lstStyle>
            <a:lvl1pPr>
              <a:defRPr sz="2400">
                <a:solidFill>
                  <a:srgbClr val="888888"/>
                </a:solidFill>
                <a:latin typeface="Lato Light"/>
                <a:ea typeface="Lato Light"/>
                <a:cs typeface="Lato Light"/>
                <a:sym typeface="Lato Light"/>
              </a:defRPr>
            </a:lvl1pPr>
          </a:lstStyle>
          <a:p>
            <a:fld id="{86CB4B4D-7CA3-9044-876B-883B54F8677D}" type="slidenum">
              <a:t>‹#›</a:t>
            </a:fld>
            <a:endParaRPr/>
          </a:p>
        </p:txBody>
      </p:sp>
    </p:spTree>
    <p:extLst>
      <p:ext uri="{BB962C8B-B14F-4D97-AF65-F5344CB8AC3E}">
        <p14:creationId xmlns:p14="http://schemas.microsoft.com/office/powerpoint/2010/main" val="767651568"/>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General Slide 拷贝">
    <p:spTree>
      <p:nvGrpSpPr>
        <p:cNvPr id="1" name=""/>
        <p:cNvGrpSpPr/>
        <p:nvPr/>
      </p:nvGrpSpPr>
      <p:grpSpPr>
        <a:xfrm>
          <a:off x="0" y="0"/>
          <a:ext cx="0" cy="0"/>
          <a:chOff x="0" y="0"/>
          <a:chExt cx="0" cy="0"/>
        </a:xfrm>
      </p:grpSpPr>
      <p:sp>
        <p:nvSpPr>
          <p:cNvPr id="998" name="Shape 998"/>
          <p:cNvSpPr>
            <a:spLocks noGrp="1"/>
          </p:cNvSpPr>
          <p:nvPr>
            <p:ph type="pic" sz="half" idx="13"/>
          </p:nvPr>
        </p:nvSpPr>
        <p:spPr>
          <a:xfrm>
            <a:off x="5873750" y="0"/>
            <a:ext cx="9144000" cy="13716000"/>
          </a:xfrm>
          <a:prstGeom prst="rect">
            <a:avLst/>
          </a:prstGeom>
        </p:spPr>
        <p:txBody>
          <a:bodyPr lIns="91439" tIns="45719" rIns="91439" bIns="45719">
            <a:noAutofit/>
          </a:bodyPr>
          <a:lstStyle/>
          <a:p>
            <a:endParaRPr/>
          </a:p>
        </p:txBody>
      </p:sp>
      <p:sp>
        <p:nvSpPr>
          <p:cNvPr id="999" name="Shape 999"/>
          <p:cNvSpPr>
            <a:spLocks noGrp="1"/>
          </p:cNvSpPr>
          <p:nvPr>
            <p:ph type="pic" sz="half" idx="14"/>
          </p:nvPr>
        </p:nvSpPr>
        <p:spPr>
          <a:xfrm>
            <a:off x="15233650" y="0"/>
            <a:ext cx="9144000" cy="13716000"/>
          </a:xfrm>
          <a:prstGeom prst="rect">
            <a:avLst/>
          </a:prstGeom>
        </p:spPr>
        <p:txBody>
          <a:bodyPr lIns="91439" tIns="45719" rIns="91439" bIns="45719">
            <a:noAutofit/>
          </a:bodyPr>
          <a:lstStyle/>
          <a:p>
            <a:endParaRPr/>
          </a:p>
        </p:txBody>
      </p:sp>
      <p:sp>
        <p:nvSpPr>
          <p:cNvPr id="1000" name="Shape 1000"/>
          <p:cNvSpPr>
            <a:spLocks noGrp="1"/>
          </p:cNvSpPr>
          <p:nvPr>
            <p:ph type="sldNum" sz="quarter" idx="2"/>
          </p:nvPr>
        </p:nvSpPr>
        <p:spPr>
          <a:prstGeom prst="rect">
            <a:avLst/>
          </a:prstGeom>
        </p:spPr>
        <p:txBody>
          <a:bodyPr lIns="91439" tIns="91439" rIns="91439" bIns="91439"/>
          <a:lstStyle>
            <a:lvl1pPr>
              <a:defRPr sz="2400">
                <a:latin typeface="Futura LT Light"/>
                <a:ea typeface="Futura LT Light"/>
                <a:cs typeface="Futura LT Light"/>
                <a:sym typeface="Futura LT Light"/>
              </a:defRPr>
            </a:lvl1pPr>
          </a:lstStyle>
          <a:p>
            <a:fld id="{86CB4B4D-7CA3-9044-876B-883B54F8677D}" type="slidenum">
              <a:t>‹#›</a:t>
            </a:fld>
            <a:endParaRPr/>
          </a:p>
        </p:txBody>
      </p:sp>
    </p:spTree>
    <p:extLst>
      <p:ext uri="{BB962C8B-B14F-4D97-AF65-F5344CB8AC3E}">
        <p14:creationId xmlns:p14="http://schemas.microsoft.com/office/powerpoint/2010/main" val="3800722101"/>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Blank 拷贝 10">
    <p:spTree>
      <p:nvGrpSpPr>
        <p:cNvPr id="1" name=""/>
        <p:cNvGrpSpPr/>
        <p:nvPr/>
      </p:nvGrpSpPr>
      <p:grpSpPr>
        <a:xfrm>
          <a:off x="0" y="0"/>
          <a:ext cx="0" cy="0"/>
          <a:chOff x="0" y="0"/>
          <a:chExt cx="0" cy="0"/>
        </a:xfrm>
      </p:grpSpPr>
      <p:sp>
        <p:nvSpPr>
          <p:cNvPr id="1007" name="Shape 1007"/>
          <p:cNvSpPr>
            <a:spLocks noGrp="1"/>
          </p:cNvSpPr>
          <p:nvPr>
            <p:ph type="pic" sz="quarter" idx="13"/>
          </p:nvPr>
        </p:nvSpPr>
        <p:spPr>
          <a:xfrm>
            <a:off x="8179972" y="8436671"/>
            <a:ext cx="3934067" cy="4075499"/>
          </a:xfrm>
          <a:prstGeom prst="rect">
            <a:avLst/>
          </a:prstGeom>
        </p:spPr>
        <p:txBody>
          <a:bodyPr lIns="91439" tIns="45719" rIns="91439" bIns="45719">
            <a:noAutofit/>
          </a:bodyPr>
          <a:lstStyle/>
          <a:p>
            <a:endParaRPr/>
          </a:p>
        </p:txBody>
      </p:sp>
      <p:sp>
        <p:nvSpPr>
          <p:cNvPr id="1008" name="Shape 1008"/>
          <p:cNvSpPr>
            <a:spLocks noGrp="1"/>
          </p:cNvSpPr>
          <p:nvPr>
            <p:ph type="pic" idx="14"/>
          </p:nvPr>
        </p:nvSpPr>
        <p:spPr>
          <a:xfrm>
            <a:off x="155918" y="143439"/>
            <a:ext cx="24228083" cy="8150396"/>
          </a:xfrm>
          <a:prstGeom prst="rect">
            <a:avLst/>
          </a:prstGeom>
        </p:spPr>
        <p:txBody>
          <a:bodyPr lIns="91439" tIns="45719" rIns="91439" bIns="45719">
            <a:noAutofit/>
          </a:bodyPr>
          <a:lstStyle/>
          <a:p>
            <a:endParaRPr/>
          </a:p>
        </p:txBody>
      </p:sp>
      <p:sp>
        <p:nvSpPr>
          <p:cNvPr id="1009" name="Shape 1009"/>
          <p:cNvSpPr>
            <a:spLocks noGrp="1"/>
          </p:cNvSpPr>
          <p:nvPr>
            <p:ph type="pic" sz="quarter" idx="15"/>
          </p:nvPr>
        </p:nvSpPr>
        <p:spPr>
          <a:xfrm>
            <a:off x="12269960" y="8436671"/>
            <a:ext cx="3934067" cy="4075500"/>
          </a:xfrm>
          <a:prstGeom prst="rect">
            <a:avLst/>
          </a:prstGeom>
        </p:spPr>
        <p:txBody>
          <a:bodyPr lIns="91439" tIns="45719" rIns="91439" bIns="45719">
            <a:noAutofit/>
          </a:bodyPr>
          <a:lstStyle/>
          <a:p>
            <a:endParaRPr/>
          </a:p>
        </p:txBody>
      </p:sp>
      <p:sp>
        <p:nvSpPr>
          <p:cNvPr id="1010" name="Shape 1010"/>
          <p:cNvSpPr>
            <a:spLocks noGrp="1"/>
          </p:cNvSpPr>
          <p:nvPr>
            <p:ph type="pic" sz="quarter" idx="16"/>
          </p:nvPr>
        </p:nvSpPr>
        <p:spPr>
          <a:xfrm>
            <a:off x="16359945" y="8436671"/>
            <a:ext cx="3934067" cy="4075500"/>
          </a:xfrm>
          <a:prstGeom prst="rect">
            <a:avLst/>
          </a:prstGeom>
        </p:spPr>
        <p:txBody>
          <a:bodyPr lIns="91439" tIns="45719" rIns="91439" bIns="45719">
            <a:noAutofit/>
          </a:bodyPr>
          <a:lstStyle/>
          <a:p>
            <a:endParaRPr/>
          </a:p>
        </p:txBody>
      </p:sp>
      <p:sp>
        <p:nvSpPr>
          <p:cNvPr id="1011" name="Shape 1011"/>
          <p:cNvSpPr>
            <a:spLocks noGrp="1"/>
          </p:cNvSpPr>
          <p:nvPr>
            <p:ph type="pic" sz="quarter" idx="17"/>
          </p:nvPr>
        </p:nvSpPr>
        <p:spPr>
          <a:xfrm>
            <a:off x="20449931" y="8436671"/>
            <a:ext cx="3934067" cy="4075499"/>
          </a:xfrm>
          <a:prstGeom prst="rect">
            <a:avLst/>
          </a:prstGeom>
        </p:spPr>
        <p:txBody>
          <a:bodyPr lIns="91439" tIns="45719" rIns="91439" bIns="45719">
            <a:noAutofit/>
          </a:bodyPr>
          <a:lstStyle/>
          <a:p>
            <a:endParaRPr/>
          </a:p>
        </p:txBody>
      </p:sp>
      <p:sp>
        <p:nvSpPr>
          <p:cNvPr id="1012" name="Shape 1012"/>
          <p:cNvSpPr>
            <a:spLocks noGrp="1"/>
          </p:cNvSpPr>
          <p:nvPr>
            <p:ph type="sldNum" sz="quarter" idx="2"/>
          </p:nvPr>
        </p:nvSpPr>
        <p:spPr>
          <a:xfrm>
            <a:off x="22249895" y="12847955"/>
            <a:ext cx="457707" cy="459739"/>
          </a:xfrm>
          <a:prstGeom prst="rect">
            <a:avLst/>
          </a:prstGeom>
        </p:spPr>
        <p:txBody>
          <a:bodyPr/>
          <a:lstStyle>
            <a:lvl1pPr>
              <a:defRPr sz="2400">
                <a:solidFill>
                  <a:srgbClr val="888888"/>
                </a:solidFill>
                <a:latin typeface="Lato Light"/>
                <a:ea typeface="Lato Light"/>
                <a:cs typeface="Lato Light"/>
                <a:sym typeface="Lato Light"/>
              </a:defRPr>
            </a:lvl1pPr>
          </a:lstStyle>
          <a:p>
            <a:fld id="{86CB4B4D-7CA3-9044-876B-883B54F8677D}" type="slidenum">
              <a:t>‹#›</a:t>
            </a:fld>
            <a:endParaRPr/>
          </a:p>
        </p:txBody>
      </p:sp>
    </p:spTree>
    <p:extLst>
      <p:ext uri="{BB962C8B-B14F-4D97-AF65-F5344CB8AC3E}">
        <p14:creationId xmlns:p14="http://schemas.microsoft.com/office/powerpoint/2010/main" val="307365050"/>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019" name="Shape 1019"/>
          <p:cNvSpPr>
            <a:spLocks noGrp="1"/>
          </p:cNvSpPr>
          <p:nvPr>
            <p:ph type="sldNum" sz="quarter" idx="2"/>
          </p:nvPr>
        </p:nvSpPr>
        <p:spPr>
          <a:xfrm>
            <a:off x="21317379" y="12630163"/>
            <a:ext cx="896491" cy="444501"/>
          </a:xfrm>
          <a:prstGeom prst="rect">
            <a:avLst/>
          </a:prstGeom>
        </p:spPr>
        <p:txBody>
          <a:bodyPr wrap="square" lIns="50800" tIns="50800" rIns="50800" bIns="50800" anchor="t"/>
          <a:lstStyle>
            <a:lvl1pPr defTabSz="825500">
              <a:defRPr sz="2000">
                <a:solidFill>
                  <a:srgbClr val="53585F"/>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1638774672"/>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11_Slide 1">
    <p:spTree>
      <p:nvGrpSpPr>
        <p:cNvPr id="1" name=""/>
        <p:cNvGrpSpPr/>
        <p:nvPr/>
      </p:nvGrpSpPr>
      <p:grpSpPr>
        <a:xfrm>
          <a:off x="0" y="0"/>
          <a:ext cx="0" cy="0"/>
          <a:chOff x="0" y="0"/>
          <a:chExt cx="0" cy="0"/>
        </a:xfrm>
      </p:grpSpPr>
      <p:sp>
        <p:nvSpPr>
          <p:cNvPr id="1026" name="Shape 1026"/>
          <p:cNvSpPr>
            <a:spLocks noGrp="1"/>
          </p:cNvSpPr>
          <p:nvPr>
            <p:ph type="body" sz="half" idx="1"/>
          </p:nvPr>
        </p:nvSpPr>
        <p:spPr>
          <a:xfrm>
            <a:off x="12982233" y="3606800"/>
            <a:ext cx="10729784" cy="8255000"/>
          </a:xfrm>
          <a:prstGeom prst="rect">
            <a:avLst/>
          </a:prstGeom>
        </p:spPr>
        <p:txBody>
          <a:bodyPr lIns="0" tIns="0" rIns="0" bIns="0"/>
          <a:lstStyle>
            <a:lvl1pPr marL="0" indent="0" defTabSz="913910">
              <a:lnSpc>
                <a:spcPct val="120000"/>
              </a:lnSpc>
              <a:spcBef>
                <a:spcPts val="1000"/>
              </a:spcBef>
              <a:buSzTx/>
              <a:buFontTx/>
              <a:buNone/>
              <a:defRPr sz="2600">
                <a:solidFill>
                  <a:srgbClr val="777A85"/>
                </a:solidFill>
                <a:latin typeface="Roboto Regular"/>
                <a:ea typeface="Roboto Regular"/>
                <a:cs typeface="Roboto Regular"/>
                <a:sym typeface="Roboto Regular"/>
              </a:defRPr>
            </a:lvl1pPr>
            <a:lvl2pPr marL="0" indent="0" defTabSz="913910">
              <a:lnSpc>
                <a:spcPct val="120000"/>
              </a:lnSpc>
              <a:spcBef>
                <a:spcPts val="1000"/>
              </a:spcBef>
              <a:buSzTx/>
              <a:buFontTx/>
              <a:buNone/>
              <a:defRPr sz="2600">
                <a:solidFill>
                  <a:srgbClr val="777A85"/>
                </a:solidFill>
                <a:latin typeface="Roboto Regular"/>
                <a:ea typeface="Roboto Regular"/>
                <a:cs typeface="Roboto Regular"/>
                <a:sym typeface="Roboto Regular"/>
              </a:defRPr>
            </a:lvl2pPr>
            <a:lvl3pPr marL="0" indent="0" defTabSz="913910">
              <a:lnSpc>
                <a:spcPct val="120000"/>
              </a:lnSpc>
              <a:spcBef>
                <a:spcPts val="1000"/>
              </a:spcBef>
              <a:buSzTx/>
              <a:buFontTx/>
              <a:buNone/>
              <a:defRPr sz="2600">
                <a:solidFill>
                  <a:srgbClr val="777A85"/>
                </a:solidFill>
                <a:latin typeface="Roboto Regular"/>
                <a:ea typeface="Roboto Regular"/>
                <a:cs typeface="Roboto Regular"/>
                <a:sym typeface="Roboto Regular"/>
              </a:defRPr>
            </a:lvl3pPr>
            <a:lvl4pPr marL="0" indent="0" defTabSz="913910">
              <a:lnSpc>
                <a:spcPct val="120000"/>
              </a:lnSpc>
              <a:spcBef>
                <a:spcPts val="1000"/>
              </a:spcBef>
              <a:buSzTx/>
              <a:buFontTx/>
              <a:buNone/>
              <a:defRPr sz="2600">
                <a:solidFill>
                  <a:srgbClr val="777A85"/>
                </a:solidFill>
                <a:latin typeface="Roboto Regular"/>
                <a:ea typeface="Roboto Regular"/>
                <a:cs typeface="Roboto Regular"/>
                <a:sym typeface="Roboto Regular"/>
              </a:defRPr>
            </a:lvl4pPr>
            <a:lvl5pPr marL="0" indent="0" defTabSz="913910">
              <a:lnSpc>
                <a:spcPct val="120000"/>
              </a:lnSpc>
              <a:spcBef>
                <a:spcPts val="1000"/>
              </a:spcBef>
              <a:buSzTx/>
              <a:buFontTx/>
              <a:buNone/>
              <a:defRPr sz="2600">
                <a:solidFill>
                  <a:srgbClr val="777A85"/>
                </a:solidFill>
                <a:latin typeface="Roboto Regular"/>
                <a:ea typeface="Roboto Regular"/>
                <a:cs typeface="Roboto Regular"/>
                <a:sym typeface="Roboto Regular"/>
              </a:defRPr>
            </a:lvl5pPr>
          </a:lstStyle>
          <a:p>
            <a:r>
              <a:t>正文级别 1</a:t>
            </a:r>
          </a:p>
          <a:p>
            <a:pPr lvl="1"/>
            <a:r>
              <a:t>正文级别 2</a:t>
            </a:r>
          </a:p>
          <a:p>
            <a:pPr lvl="2"/>
            <a:r>
              <a:t>正文级别 3</a:t>
            </a:r>
          </a:p>
          <a:p>
            <a:pPr lvl="3"/>
            <a:r>
              <a:t>正文级别 4</a:t>
            </a:r>
          </a:p>
          <a:p>
            <a:pPr lvl="4"/>
            <a:r>
              <a:t>正文级别 5</a:t>
            </a:r>
          </a:p>
        </p:txBody>
      </p:sp>
      <p:sp>
        <p:nvSpPr>
          <p:cNvPr id="1027" name="Shape 1027"/>
          <p:cNvSpPr>
            <a:spLocks noGrp="1"/>
          </p:cNvSpPr>
          <p:nvPr>
            <p:ph type="title"/>
          </p:nvPr>
        </p:nvSpPr>
        <p:spPr>
          <a:xfrm>
            <a:off x="12981275" y="2184405"/>
            <a:ext cx="8779603" cy="1422395"/>
          </a:xfrm>
          <a:prstGeom prst="rect">
            <a:avLst/>
          </a:prstGeom>
        </p:spPr>
        <p:txBody>
          <a:bodyPr lIns="0" tIns="0" rIns="0" bIns="0" anchor="t"/>
          <a:lstStyle>
            <a:lvl1pPr algn="l" defTabSz="913910">
              <a:lnSpc>
                <a:spcPct val="90000"/>
              </a:lnSpc>
              <a:spcBef>
                <a:spcPts val="1000"/>
              </a:spcBef>
              <a:defRPr sz="7400">
                <a:solidFill>
                  <a:srgbClr val="21242F"/>
                </a:solidFill>
                <a:latin typeface="Roboto Light"/>
                <a:ea typeface="Roboto Light"/>
                <a:cs typeface="Roboto Light"/>
                <a:sym typeface="Roboto Light"/>
              </a:defRPr>
            </a:lvl1pPr>
          </a:lstStyle>
          <a:p>
            <a:r>
              <a:t>标题文本</a:t>
            </a:r>
          </a:p>
        </p:txBody>
      </p:sp>
      <p:sp>
        <p:nvSpPr>
          <p:cNvPr id="1028" name="Shape 1028"/>
          <p:cNvSpPr>
            <a:spLocks noGrp="1"/>
          </p:cNvSpPr>
          <p:nvPr>
            <p:ph type="pic" idx="13"/>
          </p:nvPr>
        </p:nvSpPr>
        <p:spPr>
          <a:xfrm>
            <a:off x="0" y="-2"/>
            <a:ext cx="12192000" cy="13716003"/>
          </a:xfrm>
          <a:prstGeom prst="rect">
            <a:avLst/>
          </a:prstGeom>
        </p:spPr>
        <p:txBody>
          <a:bodyPr lIns="91439" tIns="45719" rIns="91439" bIns="45719">
            <a:noAutofit/>
          </a:bodyPr>
          <a:lstStyle/>
          <a:p>
            <a:endParaRPr/>
          </a:p>
        </p:txBody>
      </p:sp>
      <p:sp>
        <p:nvSpPr>
          <p:cNvPr id="1029" name="Shape 1029"/>
          <p:cNvSpPr>
            <a:spLocks noGrp="1"/>
          </p:cNvSpPr>
          <p:nvPr>
            <p:ph type="sldNum" sz="quarter" idx="2"/>
          </p:nvPr>
        </p:nvSpPr>
        <p:spPr>
          <a:prstGeom prst="rect">
            <a:avLst/>
          </a:prstGeom>
        </p:spPr>
        <p:txBody>
          <a:bodyPr/>
          <a:lstStyle>
            <a:lvl1pPr>
              <a:defRPr>
                <a:latin typeface="Lato Light"/>
                <a:ea typeface="Lato Light"/>
                <a:cs typeface="Lato Light"/>
                <a:sym typeface="Lato Light"/>
              </a:defRPr>
            </a:lvl1pPr>
          </a:lstStyle>
          <a:p>
            <a:fld id="{86CB4B4D-7CA3-9044-876B-883B54F8677D}" type="slidenum">
              <a:t>‹#›</a:t>
            </a:fld>
            <a:endParaRPr/>
          </a:p>
        </p:txBody>
      </p:sp>
    </p:spTree>
    <p:extLst>
      <p:ext uri="{BB962C8B-B14F-4D97-AF65-F5344CB8AC3E}">
        <p14:creationId xmlns:p14="http://schemas.microsoft.com/office/powerpoint/2010/main" val="1890812403"/>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1_Title &amp; Subtitle">
    <p:spTree>
      <p:nvGrpSpPr>
        <p:cNvPr id="1" name=""/>
        <p:cNvGrpSpPr/>
        <p:nvPr/>
      </p:nvGrpSpPr>
      <p:grpSpPr>
        <a:xfrm>
          <a:off x="0" y="0"/>
          <a:ext cx="0" cy="0"/>
          <a:chOff x="0" y="0"/>
          <a:chExt cx="0" cy="0"/>
        </a:xfrm>
      </p:grpSpPr>
      <p:sp>
        <p:nvSpPr>
          <p:cNvPr id="1036" name="Shape 1036"/>
          <p:cNvSpPr>
            <a:spLocks noGrp="1"/>
          </p:cNvSpPr>
          <p:nvPr>
            <p:ph type="sldNum" sz="quarter" idx="2"/>
          </p:nvPr>
        </p:nvSpPr>
        <p:spPr>
          <a:xfrm>
            <a:off x="21317379" y="12630163"/>
            <a:ext cx="896491" cy="444501"/>
          </a:xfrm>
          <a:prstGeom prst="rect">
            <a:avLst/>
          </a:prstGeom>
        </p:spPr>
        <p:txBody>
          <a:bodyPr wrap="square" lIns="50800" tIns="50800" rIns="50800" bIns="50800" anchor="t"/>
          <a:lstStyle>
            <a:lvl1pPr defTabSz="825500">
              <a:defRPr sz="2000">
                <a:solidFill>
                  <a:srgbClr val="53585F"/>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1462903263"/>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2_Title &amp; Subtitle">
    <p:spTree>
      <p:nvGrpSpPr>
        <p:cNvPr id="1" name=""/>
        <p:cNvGrpSpPr/>
        <p:nvPr/>
      </p:nvGrpSpPr>
      <p:grpSpPr>
        <a:xfrm>
          <a:off x="0" y="0"/>
          <a:ext cx="0" cy="0"/>
          <a:chOff x="0" y="0"/>
          <a:chExt cx="0" cy="0"/>
        </a:xfrm>
      </p:grpSpPr>
      <p:sp>
        <p:nvSpPr>
          <p:cNvPr id="1043" name="Shape 1043"/>
          <p:cNvSpPr>
            <a:spLocks noGrp="1"/>
          </p:cNvSpPr>
          <p:nvPr>
            <p:ph type="sldNum" sz="quarter" idx="2"/>
          </p:nvPr>
        </p:nvSpPr>
        <p:spPr>
          <a:xfrm>
            <a:off x="21317379" y="12630163"/>
            <a:ext cx="896491" cy="444501"/>
          </a:xfrm>
          <a:prstGeom prst="rect">
            <a:avLst/>
          </a:prstGeom>
        </p:spPr>
        <p:txBody>
          <a:bodyPr wrap="square" lIns="50800" tIns="50800" rIns="50800" bIns="50800" anchor="t"/>
          <a:lstStyle>
            <a:lvl1pPr defTabSz="825500">
              <a:defRPr sz="2000">
                <a:solidFill>
                  <a:srgbClr val="53585F"/>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185976848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42" Type="http://schemas.openxmlformats.org/officeDocument/2006/relationships/slideLayout" Target="../slideLayouts/slideLayout72.xml"/><Relationship Id="rId47" Type="http://schemas.openxmlformats.org/officeDocument/2006/relationships/slideLayout" Target="../slideLayouts/slideLayout77.xml"/><Relationship Id="rId50" Type="http://schemas.openxmlformats.org/officeDocument/2006/relationships/slideLayout" Target="../slideLayouts/slideLayout80.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9" Type="http://schemas.openxmlformats.org/officeDocument/2006/relationships/slideLayout" Target="../slideLayouts/slideLayout59.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45" Type="http://schemas.openxmlformats.org/officeDocument/2006/relationships/slideLayout" Target="../slideLayouts/slideLayout75.xml"/><Relationship Id="rId53" Type="http://schemas.openxmlformats.org/officeDocument/2006/relationships/theme" Target="../theme/theme2.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4" Type="http://schemas.openxmlformats.org/officeDocument/2006/relationships/slideLayout" Target="../slideLayouts/slideLayout74.xml"/><Relationship Id="rId52" Type="http://schemas.openxmlformats.org/officeDocument/2006/relationships/slideLayout" Target="../slideLayouts/slideLayout8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43" Type="http://schemas.openxmlformats.org/officeDocument/2006/relationships/slideLayout" Target="../slideLayouts/slideLayout73.xml"/><Relationship Id="rId48" Type="http://schemas.openxmlformats.org/officeDocument/2006/relationships/slideLayout" Target="../slideLayouts/slideLayout78.xml"/><Relationship Id="rId8" Type="http://schemas.openxmlformats.org/officeDocument/2006/relationships/slideLayout" Target="../slideLayouts/slideLayout38.xml"/><Relationship Id="rId51" Type="http://schemas.openxmlformats.org/officeDocument/2006/relationships/slideLayout" Target="../slideLayouts/slideLayout81.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 Id="rId46" Type="http://schemas.openxmlformats.org/officeDocument/2006/relationships/slideLayout" Target="../slideLayouts/slideLayout76.xml"/><Relationship Id="rId20" Type="http://schemas.openxmlformats.org/officeDocument/2006/relationships/slideLayout" Target="../slideLayouts/slideLayout50.xml"/><Relationship Id="rId41" Type="http://schemas.openxmlformats.org/officeDocument/2006/relationships/slideLayout" Target="../slideLayouts/slideLayout71.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4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19199" y="549273"/>
            <a:ext cx="21945602" cy="2286006"/>
          </a:xfrm>
          <a:prstGeom prst="rect">
            <a:avLst/>
          </a:prstGeom>
          <a:ln w="12700">
            <a:miter lim="400000"/>
          </a:ln>
          <a:extLst>
            <a:ext uri="{C572A759-6A51-4108-AA02-DFA0A04FC94B}">
              <ma14:wrappingTextBoxFlag xmlns:ma14="http://schemas.microsoft.com/office/mac/drawingml/2011/main" xmlns="" val="1"/>
            </a:ext>
          </a:extLst>
        </p:spPr>
        <p:txBody>
          <a:bodyPr lIns="121917" tIns="121917" rIns="121917" bIns="121917" anchor="ctr">
            <a:normAutofit/>
          </a:bodyPr>
          <a:lstStyle/>
          <a:p>
            <a:r>
              <a:t>标题文本</a:t>
            </a:r>
          </a:p>
        </p:txBody>
      </p:sp>
      <p:sp>
        <p:nvSpPr>
          <p:cNvPr id="3" name="Shape 3"/>
          <p:cNvSpPr>
            <a:spLocks noGrp="1"/>
          </p:cNvSpPr>
          <p:nvPr>
            <p:ph type="body" idx="1"/>
          </p:nvPr>
        </p:nvSpPr>
        <p:spPr>
          <a:xfrm>
            <a:off x="1219199" y="3200399"/>
            <a:ext cx="21945602" cy="9051929"/>
          </a:xfrm>
          <a:prstGeom prst="rect">
            <a:avLst/>
          </a:prstGeom>
          <a:ln w="12700">
            <a:miter lim="400000"/>
          </a:ln>
          <a:extLst>
            <a:ext uri="{C572A759-6A51-4108-AA02-DFA0A04FC94B}">
              <ma14:wrappingTextBoxFlag xmlns:ma14="http://schemas.microsoft.com/office/mac/drawingml/2011/main" xmlns="" val="1"/>
            </a:ext>
          </a:extLst>
        </p:spPr>
        <p:txBody>
          <a:bodyPr lIns="121917" tIns="121917" rIns="121917" bIns="121917">
            <a:normAutofit/>
          </a:bodyPr>
          <a:lstStyle/>
          <a:p>
            <a:r>
              <a:t>正文级别 1</a:t>
            </a:r>
          </a:p>
          <a:p>
            <a:pPr lvl="1"/>
            <a:r>
              <a:t>正文级别 2</a:t>
            </a:r>
          </a:p>
          <a:p>
            <a:pPr lvl="2"/>
            <a:r>
              <a:t>正文级别 3</a:t>
            </a:r>
          </a:p>
          <a:p>
            <a:pPr lvl="3"/>
            <a:r>
              <a:t>正文级别 4</a:t>
            </a:r>
          </a:p>
          <a:p>
            <a:pPr lvl="4"/>
            <a:r>
              <a:t>正文级别 5</a:t>
            </a:r>
          </a:p>
        </p:txBody>
      </p:sp>
      <p:sp>
        <p:nvSpPr>
          <p:cNvPr id="4" name="Shape 4"/>
          <p:cNvSpPr>
            <a:spLocks noGrp="1"/>
          </p:cNvSpPr>
          <p:nvPr>
            <p:ph type="sldNum" sz="quarter" idx="2"/>
          </p:nvPr>
        </p:nvSpPr>
        <p:spPr>
          <a:xfrm>
            <a:off x="11785600" y="12344400"/>
            <a:ext cx="5689600" cy="736601"/>
          </a:xfrm>
          <a:prstGeom prst="rect">
            <a:avLst/>
          </a:prstGeom>
          <a:ln w="12700">
            <a:miter lim="400000"/>
          </a:ln>
        </p:spPr>
        <p:txBody>
          <a:bodyPr wrap="none" lIns="45718" tIns="45718" rIns="45718" bIns="45718"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2"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668" r:id="rId25"/>
    <p:sldLayoutId id="2147483674" r:id="rId26"/>
    <p:sldLayoutId id="2147483678" r:id="rId27"/>
    <p:sldLayoutId id="2147483757" r:id="rId28"/>
    <p:sldLayoutId id="2147483751" r:id="rId29"/>
    <p:sldLayoutId id="2147483753" r:id="rId30"/>
  </p:sldLayoutIdLst>
  <p:transition spd="med"/>
  <p:txStyles>
    <p:titleStyle>
      <a:lvl1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1pPr>
      <a:lvl2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2pPr>
      <a:lvl3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3pPr>
      <a:lvl4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4pPr>
      <a:lvl5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5pPr>
      <a:lvl6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6pPr>
      <a:lvl7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7pPr>
      <a:lvl8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8pPr>
      <a:lvl9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9pPr>
    </p:titleStyle>
    <p:bodyStyle>
      <a:lvl1pPr marL="900112" marR="0" indent="-900112"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1pPr>
      <a:lvl2pPr marL="1314447" marR="0" indent="-857247"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2pPr>
      <a:lvl3pPr marL="1714500" marR="0" indent="-8001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3pPr>
      <a:lvl4pPr marL="2331720" marR="0" indent="-960119"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4pPr>
      <a:lvl5pPr marL="2788920" marR="0" indent="-96012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5pPr>
      <a:lvl6pPr marL="56388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6pPr>
      <a:lvl7pPr marL="65532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7pPr>
      <a:lvl8pPr marL="74676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8pPr>
      <a:lvl9pPr marL="83820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9pPr>
    </p:bodyStyle>
    <p:otherStyle>
      <a:lvl1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19199" y="549273"/>
            <a:ext cx="21945602" cy="2286006"/>
          </a:xfrm>
          <a:prstGeom prst="rect">
            <a:avLst/>
          </a:prstGeom>
          <a:ln w="12700">
            <a:miter lim="400000"/>
          </a:ln>
          <a:extLst>
            <a:ext uri="{C572A759-6A51-4108-AA02-DFA0A04FC94B}">
              <ma14:wrappingTextBoxFlag xmlns="" xmlns:ma14="http://schemas.microsoft.com/office/mac/drawingml/2011/main" val="1"/>
            </a:ext>
          </a:extLst>
        </p:spPr>
        <p:txBody>
          <a:bodyPr lIns="121917" tIns="121917" rIns="121917" bIns="121917" anchor="ctr">
            <a:normAutofit/>
          </a:bodyPr>
          <a:lstStyle/>
          <a:p>
            <a:r>
              <a:t>标题文本</a:t>
            </a:r>
          </a:p>
        </p:txBody>
      </p:sp>
      <p:sp>
        <p:nvSpPr>
          <p:cNvPr id="3" name="Shape 3"/>
          <p:cNvSpPr>
            <a:spLocks noGrp="1"/>
          </p:cNvSpPr>
          <p:nvPr>
            <p:ph type="body" idx="1"/>
          </p:nvPr>
        </p:nvSpPr>
        <p:spPr>
          <a:xfrm>
            <a:off x="1219199" y="3200399"/>
            <a:ext cx="21945602" cy="9051929"/>
          </a:xfrm>
          <a:prstGeom prst="rect">
            <a:avLst/>
          </a:prstGeom>
          <a:ln w="12700">
            <a:miter lim="400000"/>
          </a:ln>
          <a:extLst>
            <a:ext uri="{C572A759-6A51-4108-AA02-DFA0A04FC94B}">
              <ma14:wrappingTextBoxFlag xmlns="" xmlns:ma14="http://schemas.microsoft.com/office/mac/drawingml/2011/main" val="1"/>
            </a:ext>
          </a:extLst>
        </p:spPr>
        <p:txBody>
          <a:bodyPr lIns="121917" tIns="121917" rIns="121917" bIns="121917">
            <a:normAutofit/>
          </a:bodyPr>
          <a:lstStyle/>
          <a:p>
            <a:r>
              <a:t>正文级别 1</a:t>
            </a:r>
          </a:p>
          <a:p>
            <a:pPr lvl="1"/>
            <a:r>
              <a:t>正文级别 2</a:t>
            </a:r>
          </a:p>
          <a:p>
            <a:pPr lvl="2"/>
            <a:r>
              <a:t>正文级别 3</a:t>
            </a:r>
          </a:p>
          <a:p>
            <a:pPr lvl="3"/>
            <a:r>
              <a:t>正文级别 4</a:t>
            </a:r>
          </a:p>
          <a:p>
            <a:pPr lvl="4"/>
            <a:r>
              <a:t>正文级别 5</a:t>
            </a:r>
          </a:p>
        </p:txBody>
      </p:sp>
      <p:sp>
        <p:nvSpPr>
          <p:cNvPr id="4" name="Shape 4"/>
          <p:cNvSpPr>
            <a:spLocks noGrp="1"/>
          </p:cNvSpPr>
          <p:nvPr>
            <p:ph type="sldNum" sz="quarter" idx="2"/>
          </p:nvPr>
        </p:nvSpPr>
        <p:spPr>
          <a:xfrm>
            <a:off x="11785600" y="12344400"/>
            <a:ext cx="5689600" cy="736601"/>
          </a:xfrm>
          <a:prstGeom prst="rect">
            <a:avLst/>
          </a:prstGeom>
          <a:ln w="12700">
            <a:miter lim="400000"/>
          </a:ln>
        </p:spPr>
        <p:txBody>
          <a:bodyPr wrap="none" lIns="45718" tIns="45718" rIns="45718" bIns="45718" anchor="ctr">
            <a:spAutoFit/>
          </a:bodyPr>
          <a:lstStyle>
            <a:lvl1pPr algn="r">
              <a:defRPr sz="1200"/>
            </a:lvl1pPr>
          </a:lstStyle>
          <a:p>
            <a:fld id="{86CB4B4D-7CA3-9044-876B-883B54F8677D}" type="slidenum">
              <a:t>‹#›</a:t>
            </a:fld>
            <a:endParaRPr/>
          </a:p>
        </p:txBody>
      </p:sp>
    </p:spTree>
    <p:extLst>
      <p:ext uri="{BB962C8B-B14F-4D97-AF65-F5344CB8AC3E}">
        <p14:creationId xmlns:p14="http://schemas.microsoft.com/office/powerpoint/2010/main" val="242672209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15" r:id="rId34"/>
    <p:sldLayoutId id="2147483816" r:id="rId35"/>
    <p:sldLayoutId id="2147483817" r:id="rId36"/>
    <p:sldLayoutId id="2147483818" r:id="rId37"/>
    <p:sldLayoutId id="2147483819" r:id="rId38"/>
    <p:sldLayoutId id="2147483820" r:id="rId39"/>
    <p:sldLayoutId id="2147483821" r:id="rId40"/>
    <p:sldLayoutId id="2147483822" r:id="rId41"/>
    <p:sldLayoutId id="2147483823" r:id="rId42"/>
    <p:sldLayoutId id="2147483824" r:id="rId43"/>
    <p:sldLayoutId id="2147483825" r:id="rId44"/>
    <p:sldLayoutId id="2147483826" r:id="rId45"/>
    <p:sldLayoutId id="2147483827" r:id="rId46"/>
    <p:sldLayoutId id="2147483828" r:id="rId47"/>
    <p:sldLayoutId id="2147483829" r:id="rId48"/>
    <p:sldLayoutId id="2147483830" r:id="rId49"/>
    <p:sldLayoutId id="2147483831" r:id="rId50"/>
    <p:sldLayoutId id="2147483832" r:id="rId51"/>
    <p:sldLayoutId id="2147483833" r:id="rId52"/>
  </p:sldLayoutIdLst>
  <p:transition spd="med"/>
  <p:txStyles>
    <p:titleStyle>
      <a:lvl1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1pPr>
      <a:lvl2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2pPr>
      <a:lvl3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3pPr>
      <a:lvl4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4pPr>
      <a:lvl5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5pPr>
      <a:lvl6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6pPr>
      <a:lvl7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7pPr>
      <a:lvl8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8pPr>
      <a:lvl9pPr marL="0" marR="0" indent="0" algn="ctr" defTabSz="24384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mn-lt"/>
          <a:ea typeface="+mn-ea"/>
          <a:cs typeface="+mn-cs"/>
          <a:sym typeface="Calibri"/>
        </a:defRPr>
      </a:lvl9pPr>
    </p:titleStyle>
    <p:bodyStyle>
      <a:lvl1pPr marL="900112" marR="0" indent="-900112"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1pPr>
      <a:lvl2pPr marL="1314447" marR="0" indent="-857247"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2pPr>
      <a:lvl3pPr marL="1714500" marR="0" indent="-8001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3pPr>
      <a:lvl4pPr marL="2331720" marR="0" indent="-960119"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4pPr>
      <a:lvl5pPr marL="2788920" marR="0" indent="-96012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5pPr>
      <a:lvl6pPr marL="56388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6pPr>
      <a:lvl7pPr marL="65532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7pPr>
      <a:lvl8pPr marL="74676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8pPr>
      <a:lvl9pPr marL="83820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9pPr>
    </p:bodyStyle>
    <p:otherStyle>
      <a:lvl1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182880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emf"/><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70.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p:pic>
      <p:sp>
        <p:nvSpPr>
          <p:cNvPr id="5" name="矩形 4"/>
          <p:cNvSpPr/>
          <p:nvPr/>
        </p:nvSpPr>
        <p:spPr>
          <a:xfrm>
            <a:off x="0" y="0"/>
            <a:ext cx="24384000" cy="13716000"/>
          </a:xfrm>
          <a:prstGeom prst="rect">
            <a:avLst/>
          </a:prstGeom>
          <a:solidFill>
            <a:schemeClr val="accent1">
              <a:lumMod val="50000"/>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zh-CN" altLang="en-US" sz="3600" i="0" u="none" strike="noStrike" cap="none" spc="0" normalizeH="0" baseline="0" dirty="0">
              <a:ln>
                <a:noFill/>
              </a:ln>
              <a:solidFill>
                <a:srgbClr val="000000"/>
              </a:solidFill>
              <a:effectLst/>
              <a:uFillTx/>
              <a:latin typeface="+mn-lt"/>
              <a:ea typeface="+mn-ea"/>
              <a:cs typeface="+mn-cs"/>
              <a:sym typeface="Calibri"/>
            </a:endParaRPr>
          </a:p>
        </p:txBody>
      </p:sp>
      <p:sp>
        <p:nvSpPr>
          <p:cNvPr id="7" name="文本框 6"/>
          <p:cNvSpPr txBox="1"/>
          <p:nvPr/>
        </p:nvSpPr>
        <p:spPr>
          <a:xfrm>
            <a:off x="9069830" y="4770966"/>
            <a:ext cx="6244340" cy="13234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dist" defTabSz="1828800" rtl="0" fontAlgn="auto" latinLnBrk="0" hangingPunct="0">
              <a:lnSpc>
                <a:spcPct val="100000"/>
              </a:lnSpc>
              <a:spcBef>
                <a:spcPts val="0"/>
              </a:spcBef>
              <a:spcAft>
                <a:spcPts val="0"/>
              </a:spcAft>
              <a:buClrTx/>
              <a:buSzTx/>
              <a:buFontTx/>
              <a:buNone/>
              <a:tabLst/>
            </a:pPr>
            <a:r>
              <a:rPr kumimoji="0" lang="zh-CN" altLang="en-US" sz="8000" b="1" u="none" strike="noStrike" cap="none" spc="600" normalizeH="0" baseline="0" dirty="0">
                <a:ln>
                  <a:noFill/>
                </a:ln>
                <a:solidFill>
                  <a:schemeClr val="bg1"/>
                </a:solidFill>
                <a:effectLst/>
                <a:uFillTx/>
                <a:latin typeface="微软雅黑" panose="020B0503020204020204" pitchFamily="34" charset="-122"/>
                <a:ea typeface="微软雅黑" panose="020B0503020204020204" pitchFamily="34" charset="-122"/>
                <a:sym typeface="Calibri"/>
              </a:rPr>
              <a:t>整车物流</a:t>
            </a:r>
            <a:endParaRPr kumimoji="0" lang="en-US" altLang="zh-CN" sz="8000" b="1" u="none" strike="noStrike" cap="none" spc="600" normalizeH="0" baseline="0" dirty="0">
              <a:ln>
                <a:noFill/>
              </a:ln>
              <a:solidFill>
                <a:schemeClr val="bg1"/>
              </a:solidFill>
              <a:effectLst/>
              <a:uFillTx/>
              <a:latin typeface="微软雅黑" panose="020B0503020204020204" pitchFamily="34" charset="-122"/>
              <a:ea typeface="微软雅黑" panose="020B0503020204020204" pitchFamily="34" charset="-122"/>
              <a:sym typeface="Calibri"/>
            </a:endParaRPr>
          </a:p>
        </p:txBody>
      </p:sp>
      <p:sp>
        <p:nvSpPr>
          <p:cNvPr id="2" name="文本框 1">
            <a:extLst>
              <a:ext uri="{FF2B5EF4-FFF2-40B4-BE49-F238E27FC236}">
                <a16:creationId xmlns:a16="http://schemas.microsoft.com/office/drawing/2014/main" id="{CF60CF1E-C590-B752-39AF-1C4FD6658182}"/>
              </a:ext>
            </a:extLst>
          </p:cNvPr>
          <p:cNvSpPr txBox="1"/>
          <p:nvPr/>
        </p:nvSpPr>
        <p:spPr>
          <a:xfrm>
            <a:off x="9069830" y="6422858"/>
            <a:ext cx="6244340" cy="5847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dist" defTabSz="1828800" rtl="0" fontAlgn="auto" latinLnBrk="0" hangingPunct="0">
              <a:lnSpc>
                <a:spcPct val="100000"/>
              </a:lnSpc>
              <a:spcBef>
                <a:spcPts val="0"/>
              </a:spcBef>
              <a:spcAft>
                <a:spcPts val="0"/>
              </a:spcAft>
              <a:buClrTx/>
              <a:buSzTx/>
              <a:buFontTx/>
              <a:buNone/>
              <a:tabLst/>
            </a:pPr>
            <a:r>
              <a:rPr lang="zh-CN" altLang="zh-CN" sz="3200" kern="100" dirty="0">
                <a:solidFill>
                  <a:schemeClr val="bg1"/>
                </a:solidFill>
                <a:effectLst/>
                <a:latin typeface="+mj-ea"/>
                <a:ea typeface="+mj-ea"/>
                <a:cs typeface="Times New Roman" panose="02020603050405020304" pitchFamily="18" charset="0"/>
              </a:rPr>
              <a:t>运输智能一体化研究</a:t>
            </a:r>
            <a:endParaRPr kumimoji="0" lang="zh-CN" altLang="en-US" sz="3200" b="0" i="0" u="none" strike="noStrike" cap="none" spc="0" normalizeH="0" baseline="0" dirty="0">
              <a:ln>
                <a:noFill/>
              </a:ln>
              <a:solidFill>
                <a:schemeClr val="bg1"/>
              </a:solidFill>
              <a:effectLst/>
              <a:uFillTx/>
              <a:latin typeface="+mj-ea"/>
              <a:ea typeface="+mj-ea"/>
              <a:cs typeface="+mn-cs"/>
              <a:sym typeface="Calibri"/>
            </a:endParaRPr>
          </a:p>
        </p:txBody>
      </p:sp>
      <p:sp>
        <p:nvSpPr>
          <p:cNvPr id="3" name="文本框 2">
            <a:extLst>
              <a:ext uri="{FF2B5EF4-FFF2-40B4-BE49-F238E27FC236}">
                <a16:creationId xmlns:a16="http://schemas.microsoft.com/office/drawing/2014/main" id="{37D36419-6FE8-B5DA-4935-E557E6A17689}"/>
              </a:ext>
            </a:extLst>
          </p:cNvPr>
          <p:cNvSpPr txBox="1"/>
          <p:nvPr/>
        </p:nvSpPr>
        <p:spPr>
          <a:xfrm>
            <a:off x="7053671" y="656596"/>
            <a:ext cx="10276657" cy="5847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dist" defTabSz="1828800" rtl="0" fontAlgn="auto" latinLnBrk="0" hangingPunct="0">
              <a:lnSpc>
                <a:spcPct val="100000"/>
              </a:lnSpc>
              <a:spcBef>
                <a:spcPts val="0"/>
              </a:spcBef>
              <a:spcAft>
                <a:spcPts val="0"/>
              </a:spcAft>
              <a:buClrTx/>
              <a:buSzTx/>
              <a:buFontTx/>
              <a:buNone/>
              <a:tabLst/>
            </a:pPr>
            <a:r>
              <a:rPr lang="en-US" altLang="zh-CN" sz="3200" kern="100" dirty="0">
                <a:solidFill>
                  <a:schemeClr val="bg1"/>
                </a:solidFill>
                <a:effectLst/>
                <a:latin typeface="+mj-ea"/>
                <a:ea typeface="+mj-ea"/>
                <a:cs typeface="Times New Roman" panose="02020603050405020304" pitchFamily="18" charset="0"/>
              </a:rPr>
              <a:t>2024</a:t>
            </a:r>
            <a:r>
              <a:rPr lang="zh-CN" altLang="en-US" sz="3200" kern="100" dirty="0">
                <a:solidFill>
                  <a:schemeClr val="bg1"/>
                </a:solidFill>
                <a:effectLst/>
                <a:latin typeface="+mj-ea"/>
                <a:ea typeface="+mj-ea"/>
                <a:cs typeface="Times New Roman" panose="02020603050405020304" pitchFamily="18" charset="0"/>
              </a:rPr>
              <a:t>年大学生创新创业计划申请</a:t>
            </a:r>
            <a:endParaRPr kumimoji="0" lang="zh-CN" altLang="en-US" sz="3200" b="0" i="0" u="none" strike="noStrike" cap="none" spc="0" normalizeH="0" baseline="0" dirty="0">
              <a:ln>
                <a:noFill/>
              </a:ln>
              <a:solidFill>
                <a:schemeClr val="bg1"/>
              </a:solidFill>
              <a:effectLst/>
              <a:uFillTx/>
              <a:latin typeface="+mj-ea"/>
              <a:ea typeface="+mj-ea"/>
              <a:cs typeface="+mn-cs"/>
              <a:sym typeface="Calibri"/>
            </a:endParaRPr>
          </a:p>
        </p:txBody>
      </p:sp>
      <p:sp>
        <p:nvSpPr>
          <p:cNvPr id="4" name="文本框 3">
            <a:extLst>
              <a:ext uri="{FF2B5EF4-FFF2-40B4-BE49-F238E27FC236}">
                <a16:creationId xmlns:a16="http://schemas.microsoft.com/office/drawing/2014/main" id="{4DF0DB62-6C32-A2B1-548C-B49620D93FC8}"/>
              </a:ext>
            </a:extLst>
          </p:cNvPr>
          <p:cNvSpPr txBox="1"/>
          <p:nvPr/>
        </p:nvSpPr>
        <p:spPr>
          <a:xfrm>
            <a:off x="10345510" y="12434400"/>
            <a:ext cx="3692977" cy="5847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dist" defTabSz="1828800" rtl="0" fontAlgn="auto" latinLnBrk="0" hangingPunct="0">
              <a:lnSpc>
                <a:spcPct val="100000"/>
              </a:lnSpc>
              <a:spcBef>
                <a:spcPts val="0"/>
              </a:spcBef>
              <a:spcAft>
                <a:spcPts val="0"/>
              </a:spcAft>
              <a:buClrTx/>
              <a:buSzTx/>
              <a:buFontTx/>
              <a:buNone/>
              <a:tabLst/>
            </a:pPr>
            <a:r>
              <a:rPr lang="zh-CN" altLang="en-US" sz="3200" kern="100" dirty="0">
                <a:solidFill>
                  <a:schemeClr val="bg1"/>
                </a:solidFill>
                <a:effectLst/>
                <a:latin typeface="+mj-ea"/>
                <a:ea typeface="+mj-ea"/>
                <a:cs typeface="Times New Roman" panose="02020603050405020304" pitchFamily="18" charset="0"/>
              </a:rPr>
              <a:t>主讲人：魏靖轩</a:t>
            </a:r>
            <a:endParaRPr kumimoji="0" lang="zh-CN" altLang="en-US" sz="3200" b="0" i="0" u="none" strike="noStrike" cap="none" spc="0" normalizeH="0" baseline="0" dirty="0">
              <a:ln>
                <a:noFill/>
              </a:ln>
              <a:solidFill>
                <a:schemeClr val="bg1"/>
              </a:solidFill>
              <a:effectLst/>
              <a:uFillTx/>
              <a:latin typeface="+mj-ea"/>
              <a:ea typeface="+mj-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p:pic>
      <p:sp>
        <p:nvSpPr>
          <p:cNvPr id="1065" name="Shape 1065"/>
          <p:cNvSpPr/>
          <p:nvPr/>
        </p:nvSpPr>
        <p:spPr>
          <a:xfrm rot="10800000" flipH="1">
            <a:off x="1" y="-1"/>
            <a:ext cx="13704592" cy="137160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ubicBezTo>
                  <a:pt x="18960" y="5691"/>
                  <a:pt x="15087" y="10786"/>
                  <a:pt x="10237" y="14950"/>
                </a:cubicBezTo>
                <a:cubicBezTo>
                  <a:pt x="7154" y="17596"/>
                  <a:pt x="3711" y="19833"/>
                  <a:pt x="0" y="21600"/>
                </a:cubicBezTo>
                <a:close/>
              </a:path>
            </a:pathLst>
          </a:custGeom>
          <a:solidFill>
            <a:schemeClr val="accent2"/>
          </a:solidFill>
          <a:ln w="12700" cap="flat">
            <a:noFill/>
            <a:miter lim="400000"/>
          </a:ln>
          <a:effectLst/>
        </p:spPr>
        <p:txBody>
          <a:bodyPr wrap="square" lIns="91437" tIns="91437" rIns="91437" bIns="91437" numCol="1" anchor="ctr">
            <a:noAutofit/>
          </a:bodyPr>
          <a:lstStyle/>
          <a:p>
            <a:pPr algn="ctr" defTabSz="1828431">
              <a:defRPr>
                <a:solidFill>
                  <a:srgbClr val="FFFFFF"/>
                </a:solidFill>
                <a:latin typeface="Lato Light"/>
                <a:ea typeface="Lato Light"/>
                <a:cs typeface="Lato Light"/>
                <a:sym typeface="Lato Light"/>
              </a:defRPr>
            </a:pPr>
            <a:endParaRPr/>
          </a:p>
        </p:txBody>
      </p:sp>
      <p:sp>
        <p:nvSpPr>
          <p:cNvPr id="1066" name="Shape 1066"/>
          <p:cNvSpPr/>
          <p:nvPr/>
        </p:nvSpPr>
        <p:spPr>
          <a:xfrm rot="10800000" flipH="1">
            <a:off x="0" y="-1"/>
            <a:ext cx="13087256" cy="137160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ubicBezTo>
                  <a:pt x="18960" y="5691"/>
                  <a:pt x="15087" y="10786"/>
                  <a:pt x="10237" y="14950"/>
                </a:cubicBezTo>
                <a:cubicBezTo>
                  <a:pt x="7154" y="17596"/>
                  <a:pt x="3711" y="19833"/>
                  <a:pt x="0" y="21600"/>
                </a:cubicBezTo>
                <a:close/>
              </a:path>
            </a:pathLst>
          </a:custGeom>
          <a:solidFill>
            <a:schemeClr val="accent1"/>
          </a:solidFill>
          <a:ln w="12700" cap="flat">
            <a:noFill/>
            <a:miter lim="400000"/>
          </a:ln>
          <a:effectLst/>
        </p:spPr>
        <p:txBody>
          <a:bodyPr wrap="square" lIns="91437" tIns="91437" rIns="91437" bIns="91437" numCol="1" anchor="ctr">
            <a:noAutofit/>
          </a:bodyPr>
          <a:lstStyle/>
          <a:p>
            <a:pPr algn="ctr" defTabSz="1828431">
              <a:defRPr>
                <a:solidFill>
                  <a:srgbClr val="FFFFFF"/>
                </a:solidFill>
                <a:latin typeface="Lato Light"/>
                <a:ea typeface="Lato Light"/>
                <a:cs typeface="Lato Light"/>
                <a:sym typeface="Lato Light"/>
              </a:defRPr>
            </a:pPr>
            <a:endParaRPr/>
          </a:p>
        </p:txBody>
      </p:sp>
      <p:sp>
        <p:nvSpPr>
          <p:cNvPr id="1073" name="Shape 1073"/>
          <p:cNvSpPr/>
          <p:nvPr/>
        </p:nvSpPr>
        <p:spPr>
          <a:xfrm>
            <a:off x="1028502" y="4251962"/>
            <a:ext cx="2293252" cy="317009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20000">
                <a:solidFill>
                  <a:srgbClr val="242424"/>
                </a:solidFill>
                <a:latin typeface="Bebas"/>
                <a:ea typeface="Bebas"/>
                <a:cs typeface="Bebas"/>
                <a:sym typeface="Bebas"/>
              </a:defRPr>
            </a:lvl1pPr>
          </a:lstStyle>
          <a:p>
            <a:r>
              <a:rPr dirty="0">
                <a:solidFill>
                  <a:schemeClr val="accent1">
                    <a:lumMod val="75000"/>
                  </a:schemeClr>
                </a:solidFill>
              </a:rPr>
              <a:t>01</a:t>
            </a:r>
          </a:p>
        </p:txBody>
      </p:sp>
      <p:grpSp>
        <p:nvGrpSpPr>
          <p:cNvPr id="2" name="组合 1"/>
          <p:cNvGrpSpPr/>
          <p:nvPr/>
        </p:nvGrpSpPr>
        <p:grpSpPr>
          <a:xfrm>
            <a:off x="1028502" y="7765893"/>
            <a:ext cx="9119567" cy="5177584"/>
            <a:chOff x="1028502" y="7765893"/>
            <a:chExt cx="9119567" cy="5177584"/>
          </a:xfrm>
        </p:grpSpPr>
        <p:sp>
          <p:nvSpPr>
            <p:cNvPr id="1068" name="Shape 1068"/>
            <p:cNvSpPr/>
            <p:nvPr/>
          </p:nvSpPr>
          <p:spPr>
            <a:xfrm>
              <a:off x="1028502" y="8483690"/>
              <a:ext cx="4801306" cy="1569652"/>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defTabSz="914400">
                <a:defRPr sz="9000" cap="all">
                  <a:solidFill>
                    <a:srgbClr val="E52113"/>
                  </a:solidFill>
                  <a:latin typeface="FZShangKuS-R-GB"/>
                  <a:ea typeface="FZShangKuS-R-GB"/>
                  <a:cs typeface="FZShangKuS-R-GB"/>
                  <a:sym typeface="FZShangKuS-R-GB"/>
                </a:defRPr>
              </a:lvl1pPr>
            </a:lstStyle>
            <a:p>
              <a:r>
                <a:rPr lang="zh-CN" altLang="en-US" dirty="0">
                  <a:solidFill>
                    <a:schemeClr val="accent2"/>
                  </a:solidFill>
                  <a:latin typeface="+mn-lt"/>
                </a:rPr>
                <a:t>项目背景</a:t>
              </a:r>
              <a:endParaRPr dirty="0">
                <a:solidFill>
                  <a:schemeClr val="accent2"/>
                </a:solidFill>
                <a:latin typeface="+mn-lt"/>
              </a:endParaRPr>
            </a:p>
          </p:txBody>
        </p:sp>
        <p:sp>
          <p:nvSpPr>
            <p:cNvPr id="1069" name="Shape 1069"/>
            <p:cNvSpPr/>
            <p:nvPr/>
          </p:nvSpPr>
          <p:spPr>
            <a:xfrm>
              <a:off x="1028502" y="7765893"/>
              <a:ext cx="4708332" cy="677100"/>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defTabSz="914400">
                <a:defRPr sz="3200">
                  <a:solidFill>
                    <a:srgbClr val="FFFFFF"/>
                  </a:solidFill>
                  <a:latin typeface="Futura LT Medium"/>
                  <a:ea typeface="Futura LT Medium"/>
                  <a:cs typeface="Futura LT Medium"/>
                  <a:sym typeface="Futura LT Medium"/>
                </a:defRPr>
              </a:lvl1pPr>
            </a:lstStyle>
            <a:p>
              <a:r>
                <a:rPr lang="en-US" dirty="0">
                  <a:latin typeface="+mn-lt"/>
                </a:rPr>
                <a:t>ABOUT BACKGROUND</a:t>
              </a:r>
              <a:r>
                <a:rPr dirty="0">
                  <a:latin typeface="+mn-lt"/>
                </a:rPr>
                <a:t> </a:t>
              </a:r>
            </a:p>
          </p:txBody>
        </p:sp>
        <p:grpSp>
          <p:nvGrpSpPr>
            <p:cNvPr id="1072" name="Group 1072"/>
            <p:cNvGrpSpPr/>
            <p:nvPr/>
          </p:nvGrpSpPr>
          <p:grpSpPr>
            <a:xfrm>
              <a:off x="1028502" y="10138664"/>
              <a:ext cx="2615361" cy="218223"/>
              <a:chOff x="0" y="0"/>
              <a:chExt cx="2615360" cy="218222"/>
            </a:xfrm>
          </p:grpSpPr>
          <p:sp>
            <p:nvSpPr>
              <p:cNvPr id="1070" name="Shape 1070"/>
              <p:cNvSpPr/>
              <p:nvPr/>
            </p:nvSpPr>
            <p:spPr>
              <a:xfrm>
                <a:off x="0" y="96408"/>
                <a:ext cx="2615361" cy="1"/>
              </a:xfrm>
              <a:prstGeom prst="line">
                <a:avLst/>
              </a:prstGeom>
              <a:noFill/>
              <a:ln w="25400" cap="flat">
                <a:solidFill>
                  <a:srgbClr val="FFFFFF"/>
                </a:solidFill>
                <a:prstDash val="solid"/>
                <a:miter lim="400000"/>
              </a:ln>
              <a:effectLst/>
            </p:spPr>
            <p:txBody>
              <a:bodyPr wrap="square" lIns="45718" tIns="45718" rIns="45718" bIns="45718" numCol="1" anchor="t">
                <a:noAutofit/>
              </a:bodyPr>
              <a:lstStyle/>
              <a:p>
                <a:endParaRPr/>
              </a:p>
            </p:txBody>
          </p:sp>
          <p:sp>
            <p:nvSpPr>
              <p:cNvPr id="1071" name="Shape 1071"/>
              <p:cNvSpPr/>
              <p:nvPr/>
            </p:nvSpPr>
            <p:spPr>
              <a:xfrm>
                <a:off x="0" y="0"/>
                <a:ext cx="218221" cy="2182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cap="flat">
                <a:noFill/>
                <a:miter lim="400000"/>
              </a:ln>
              <a:effectLst/>
            </p:spPr>
            <p:txBody>
              <a:bodyPr wrap="square" lIns="45718" tIns="45718" rIns="45718" bIns="45718" numCol="1" anchor="ctr">
                <a:noAutofit/>
              </a:bodyPr>
              <a:lstStyle/>
              <a:p>
                <a:pPr>
                  <a:defRPr>
                    <a:solidFill>
                      <a:srgbClr val="E7E7E7"/>
                    </a:solidFill>
                    <a:latin typeface="Futura LT Medium"/>
                    <a:ea typeface="Futura LT Medium"/>
                    <a:cs typeface="Futura LT Medium"/>
                    <a:sym typeface="Futura LT Medium"/>
                  </a:defRPr>
                </a:pPr>
                <a:endParaRPr/>
              </a:p>
            </p:txBody>
          </p:sp>
        </p:grpSp>
        <p:sp>
          <p:nvSpPr>
            <p:cNvPr id="1074" name="Shape 1074"/>
            <p:cNvSpPr/>
            <p:nvPr/>
          </p:nvSpPr>
          <p:spPr>
            <a:xfrm>
              <a:off x="1153194" y="10661707"/>
              <a:ext cx="8994875" cy="228177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913910">
                <a:lnSpc>
                  <a:spcPct val="120000"/>
                </a:lnSpc>
                <a:spcBef>
                  <a:spcPts val="1000"/>
                </a:spcBef>
                <a:defRPr sz="2600">
                  <a:solidFill>
                    <a:srgbClr val="DDDDDD"/>
                  </a:solidFill>
                  <a:latin typeface="Futura LT Medium"/>
                  <a:ea typeface="Futura LT Medium"/>
                  <a:cs typeface="Futura LT Medium"/>
                  <a:sym typeface="Futura LT Medium"/>
                </a:defRPr>
              </a:lvl1pPr>
            </a:lstStyle>
            <a:p>
              <a:r>
                <a:rPr lang="zh-CN" altLang="en-US" dirty="0">
                  <a:latin typeface="+mn-lt"/>
                </a:rPr>
                <a:t>汽车行业发展与整车物流需求</a:t>
              </a:r>
              <a:endParaRPr dirty="0">
                <a:latin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6000" fill="hold" grpId="0" nodeType="afterEffect">
                                  <p:stCondLst>
                                    <p:cond delay="0"/>
                                  </p:stCondLst>
                                  <p:childTnLst>
                                    <p:set>
                                      <p:cBhvr>
                                        <p:cTn id="6" dur="1" fill="hold">
                                          <p:stCondLst>
                                            <p:cond delay="0"/>
                                          </p:stCondLst>
                                        </p:cTn>
                                        <p:tgtEl>
                                          <p:spTgt spid="1065"/>
                                        </p:tgtEl>
                                        <p:attrNameLst>
                                          <p:attrName>style.visibility</p:attrName>
                                        </p:attrNameLst>
                                      </p:cBhvr>
                                      <p:to>
                                        <p:strVal val="visible"/>
                                      </p:to>
                                    </p:set>
                                    <p:anim calcmode="lin" valueType="num">
                                      <p:cBhvr additive="base">
                                        <p:cTn id="7" dur="1000" fill="hold"/>
                                        <p:tgtEl>
                                          <p:spTgt spid="1065"/>
                                        </p:tgtEl>
                                        <p:attrNameLst>
                                          <p:attrName>ppt_x</p:attrName>
                                        </p:attrNameLst>
                                      </p:cBhvr>
                                      <p:tavLst>
                                        <p:tav tm="0">
                                          <p:val>
                                            <p:strVal val="#ppt_x"/>
                                          </p:val>
                                        </p:tav>
                                        <p:tav tm="100000">
                                          <p:val>
                                            <p:strVal val="#ppt_x"/>
                                          </p:val>
                                        </p:tav>
                                      </p:tavLst>
                                    </p:anim>
                                    <p:anim calcmode="lin" valueType="num">
                                      <p:cBhvr additive="base">
                                        <p:cTn id="8" dur="1000" fill="hold"/>
                                        <p:tgtEl>
                                          <p:spTgt spid="1065"/>
                                        </p:tgtEl>
                                        <p:attrNameLst>
                                          <p:attrName>ppt_y</p:attrName>
                                        </p:attrNameLst>
                                      </p:cBhvr>
                                      <p:tavLst>
                                        <p:tav tm="0">
                                          <p:val>
                                            <p:strVal val="1+#ppt_h/2"/>
                                          </p:val>
                                        </p:tav>
                                        <p:tav tm="100000">
                                          <p:val>
                                            <p:strVal val="#ppt_y"/>
                                          </p:val>
                                        </p:tav>
                                      </p:tavLst>
                                    </p:anim>
                                  </p:childTnLst>
                                </p:cTn>
                              </p:par>
                              <p:par>
                                <p:cTn id="9" presetID="2" presetClass="entr" presetSubtype="4" decel="46000" fill="hold" grpId="0" nodeType="withEffect">
                                  <p:stCondLst>
                                    <p:cond delay="250"/>
                                  </p:stCondLst>
                                  <p:childTnLst>
                                    <p:set>
                                      <p:cBhvr>
                                        <p:cTn id="10" dur="1" fill="hold">
                                          <p:stCondLst>
                                            <p:cond delay="0"/>
                                          </p:stCondLst>
                                        </p:cTn>
                                        <p:tgtEl>
                                          <p:spTgt spid="1066"/>
                                        </p:tgtEl>
                                        <p:attrNameLst>
                                          <p:attrName>style.visibility</p:attrName>
                                        </p:attrNameLst>
                                      </p:cBhvr>
                                      <p:to>
                                        <p:strVal val="visible"/>
                                      </p:to>
                                    </p:set>
                                    <p:anim calcmode="lin" valueType="num">
                                      <p:cBhvr additive="base">
                                        <p:cTn id="11" dur="1000" fill="hold"/>
                                        <p:tgtEl>
                                          <p:spTgt spid="1066"/>
                                        </p:tgtEl>
                                        <p:attrNameLst>
                                          <p:attrName>ppt_x</p:attrName>
                                        </p:attrNameLst>
                                      </p:cBhvr>
                                      <p:tavLst>
                                        <p:tav tm="0">
                                          <p:val>
                                            <p:strVal val="#ppt_x"/>
                                          </p:val>
                                        </p:tav>
                                        <p:tav tm="100000">
                                          <p:val>
                                            <p:strVal val="#ppt_x"/>
                                          </p:val>
                                        </p:tav>
                                      </p:tavLst>
                                    </p:anim>
                                    <p:anim calcmode="lin" valueType="num">
                                      <p:cBhvr additive="base">
                                        <p:cTn id="12" dur="1000" fill="hold"/>
                                        <p:tgtEl>
                                          <p:spTgt spid="106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1073"/>
                                        </p:tgtEl>
                                        <p:attrNameLst>
                                          <p:attrName>style.visibility</p:attrName>
                                        </p:attrNameLst>
                                      </p:cBhvr>
                                      <p:to>
                                        <p:strVal val="visible"/>
                                      </p:to>
                                    </p:set>
                                    <p:animEffect transition="in" filter="fade">
                                      <p:cBhvr>
                                        <p:cTn id="16" dur="500"/>
                                        <p:tgtEl>
                                          <p:spTgt spid="1073"/>
                                        </p:tgtEl>
                                      </p:cBhvr>
                                    </p:animEffect>
                                  </p:childTnLst>
                                </p:cTn>
                              </p:par>
                            </p:childTnLst>
                          </p:cTn>
                        </p:par>
                        <p:par>
                          <p:cTn id="17" fill="hold">
                            <p:stCondLst>
                              <p:cond delay="175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 grpId="0" animBg="1"/>
      <p:bldP spid="1066" grpId="0" animBg="1"/>
      <p:bldP spid="10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Shape 1078"/>
          <p:cNvSpPr/>
          <p:nvPr/>
        </p:nvSpPr>
        <p:spPr>
          <a:xfrm>
            <a:off x="2015722" y="1975894"/>
            <a:ext cx="12600470" cy="120032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2438337">
              <a:defRPr sz="10000">
                <a:solidFill>
                  <a:srgbClr val="3B3C44"/>
                </a:solidFill>
                <a:latin typeface="Futura LT Medium"/>
                <a:ea typeface="Futura LT Medium"/>
                <a:cs typeface="Futura LT Medium"/>
                <a:sym typeface="Futura LT Medium"/>
              </a:defRPr>
            </a:pPr>
            <a:r>
              <a:rPr lang="zh-CN" altLang="en-US" sz="7200" dirty="0"/>
              <a:t>整车物流行业发展</a:t>
            </a:r>
            <a:endParaRPr sz="7200" dirty="0"/>
          </a:p>
        </p:txBody>
      </p:sp>
      <p:sp>
        <p:nvSpPr>
          <p:cNvPr id="1080" name="Shape 1080"/>
          <p:cNvSpPr/>
          <p:nvPr/>
        </p:nvSpPr>
        <p:spPr>
          <a:xfrm>
            <a:off x="2028680" y="4361718"/>
            <a:ext cx="7530955" cy="7390674"/>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r>
              <a:rPr lang="en-US" altLang="zh-CN" sz="3200" dirty="0"/>
              <a:t>2021</a:t>
            </a:r>
            <a:r>
              <a:rPr lang="zh-CN" altLang="en-US" sz="3200" dirty="0"/>
              <a:t>年，汽车产销分别完成了</a:t>
            </a:r>
            <a:r>
              <a:rPr lang="en-US" altLang="zh-CN" sz="3200" dirty="0"/>
              <a:t>2608.2</a:t>
            </a:r>
            <a:r>
              <a:rPr lang="zh-CN" altLang="en-US" sz="3200" dirty="0"/>
              <a:t>万辆和</a:t>
            </a:r>
            <a:r>
              <a:rPr lang="en-US" altLang="zh-CN" sz="3200" dirty="0"/>
              <a:t>2627.5</a:t>
            </a:r>
            <a:r>
              <a:rPr lang="zh-CN" altLang="en-US" sz="3200" dirty="0"/>
              <a:t>万辆，同比分别增长</a:t>
            </a:r>
            <a:r>
              <a:rPr lang="en-US" altLang="zh-CN" sz="3200" dirty="0"/>
              <a:t>3.4%</a:t>
            </a:r>
            <a:r>
              <a:rPr lang="zh-CN" altLang="en-US" sz="3200" dirty="0"/>
              <a:t>和</a:t>
            </a:r>
            <a:r>
              <a:rPr lang="en-US" altLang="zh-CN" sz="3200" dirty="0"/>
              <a:t>3.8%</a:t>
            </a:r>
            <a:r>
              <a:rPr lang="zh-CN" altLang="en-US" sz="3200" dirty="0"/>
              <a:t>。</a:t>
            </a:r>
            <a:endParaRPr lang="en-US" altLang="zh-CN" sz="3200" dirty="0"/>
          </a:p>
          <a:p>
            <a:r>
              <a:rPr lang="en-US" altLang="zh-CN" sz="3200" dirty="0"/>
              <a:t>2022</a:t>
            </a:r>
            <a:r>
              <a:rPr lang="zh-CN" altLang="en-US" sz="3200" dirty="0"/>
              <a:t>年，我国汽车市场总体销量达到</a:t>
            </a:r>
            <a:r>
              <a:rPr lang="en-US" altLang="zh-CN" sz="3200" dirty="0"/>
              <a:t>2686.4</a:t>
            </a:r>
            <a:r>
              <a:rPr lang="zh-CN" altLang="en-US" sz="3200" dirty="0"/>
              <a:t>万辆，同比增长</a:t>
            </a:r>
            <a:r>
              <a:rPr lang="en-US" altLang="zh-CN" sz="3200" dirty="0"/>
              <a:t>2.1%</a:t>
            </a:r>
            <a:r>
              <a:rPr lang="zh-CN" altLang="en-US" sz="3200" dirty="0"/>
              <a:t>。</a:t>
            </a:r>
            <a:endParaRPr lang="en-US" altLang="zh-CN" sz="3200" dirty="0"/>
          </a:p>
          <a:p>
            <a:r>
              <a:rPr lang="en-US" altLang="zh-CN" sz="3200" dirty="0"/>
              <a:t>2023</a:t>
            </a:r>
            <a:r>
              <a:rPr lang="zh-CN" altLang="en-US" sz="3200" dirty="0"/>
              <a:t>年，我国汽车产销量分别达</a:t>
            </a:r>
            <a:r>
              <a:rPr lang="en-US" altLang="zh-CN" sz="3200" dirty="0"/>
              <a:t>3016.1</a:t>
            </a:r>
            <a:r>
              <a:rPr lang="zh-CN" altLang="en-US" sz="3200" dirty="0"/>
              <a:t>万辆和</a:t>
            </a:r>
            <a:r>
              <a:rPr lang="en-US" altLang="zh-CN" sz="3200" dirty="0"/>
              <a:t>3009.4</a:t>
            </a:r>
            <a:r>
              <a:rPr lang="zh-CN" altLang="en-US" sz="3200" dirty="0"/>
              <a:t>万辆，同比分别增长</a:t>
            </a:r>
            <a:r>
              <a:rPr lang="en-US" altLang="zh-CN" sz="3200" dirty="0"/>
              <a:t>11.6%</a:t>
            </a:r>
            <a:r>
              <a:rPr lang="zh-CN" altLang="en-US" sz="3200" dirty="0"/>
              <a:t>和</a:t>
            </a:r>
            <a:r>
              <a:rPr lang="en-US" altLang="zh-CN" sz="3200" dirty="0"/>
              <a:t>12%</a:t>
            </a:r>
            <a:r>
              <a:rPr lang="zh-CN" altLang="en-US" sz="3200" dirty="0"/>
              <a:t>，年产销量双双创历史新高。</a:t>
            </a:r>
            <a:endParaRPr lang="en-US" altLang="zh-CN" sz="3200" dirty="0"/>
          </a:p>
          <a:p>
            <a:r>
              <a:rPr lang="zh-CN" altLang="en-US" sz="3200" dirty="0"/>
              <a:t>汽车市场的飞速发展，也为整车物流行业带来了机遇与挑战。</a:t>
            </a:r>
            <a:endParaRPr sz="3200" dirty="0"/>
          </a:p>
        </p:txBody>
      </p:sp>
      <p:sp>
        <p:nvSpPr>
          <p:cNvPr id="1081" name="Shape 1081"/>
          <p:cNvSpPr/>
          <p:nvPr/>
        </p:nvSpPr>
        <p:spPr>
          <a:xfrm>
            <a:off x="2015722" y="3161393"/>
            <a:ext cx="7993544" cy="553994"/>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r>
              <a:rPr lang="en-US" dirty="0"/>
              <a:t>DEVELOPMENT</a:t>
            </a:r>
            <a:endParaRPr dirty="0"/>
          </a:p>
        </p:txBody>
      </p:sp>
      <p:sp>
        <p:nvSpPr>
          <p:cNvPr id="1082" name="Shape 1082"/>
          <p:cNvSpPr/>
          <p:nvPr/>
        </p:nvSpPr>
        <p:spPr>
          <a:xfrm>
            <a:off x="2028680" y="3887600"/>
            <a:ext cx="1524005" cy="215905"/>
          </a:xfrm>
          <a:prstGeom prst="rect">
            <a:avLst/>
          </a:prstGeom>
          <a:solidFill>
            <a:srgbClr val="000000"/>
          </a:solidFill>
          <a:ln w="12700">
            <a:miter lim="400000"/>
          </a:ln>
        </p:spPr>
        <p:txBody>
          <a:bodyPr lIns="45718" tIns="45718" rIns="45718" bIns="45718"/>
          <a:lstStyle/>
          <a:p>
            <a:pPr defTabSz="2438337">
              <a:defRPr sz="4800">
                <a:solidFill>
                  <a:srgbClr val="27282D"/>
                </a:solidFill>
                <a:latin typeface="Futura LT Medium"/>
                <a:ea typeface="Futura LT Medium"/>
                <a:cs typeface="Futura LT Medium"/>
                <a:sym typeface="Futura LT Medium"/>
              </a:defRPr>
            </a:pPr>
            <a:endParaRPr/>
          </a:p>
        </p:txBody>
      </p:sp>
      <p:grpSp>
        <p:nvGrpSpPr>
          <p:cNvPr id="3" name="组合 2"/>
          <p:cNvGrpSpPr/>
          <p:nvPr/>
        </p:nvGrpSpPr>
        <p:grpSpPr>
          <a:xfrm>
            <a:off x="16474371" y="-1"/>
            <a:ext cx="7909629" cy="3715388"/>
            <a:chOff x="16474371" y="-1"/>
            <a:chExt cx="7909629" cy="3715388"/>
          </a:xfrm>
        </p:grpSpPr>
        <p:grpSp>
          <p:nvGrpSpPr>
            <p:cNvPr id="1085" name="Group 1085"/>
            <p:cNvGrpSpPr/>
            <p:nvPr/>
          </p:nvGrpSpPr>
          <p:grpSpPr>
            <a:xfrm flipH="1">
              <a:off x="16474371" y="-1"/>
              <a:ext cx="7909629" cy="3715388"/>
              <a:chOff x="-2" y="0"/>
              <a:chExt cx="7909628" cy="3715386"/>
            </a:xfrm>
          </p:grpSpPr>
          <p:sp>
            <p:nvSpPr>
              <p:cNvPr id="1083" name="Shape 1083"/>
              <p:cNvSpPr/>
              <p:nvPr/>
            </p:nvSpPr>
            <p:spPr>
              <a:xfrm flipH="1">
                <a:off x="-3" y="-1"/>
                <a:ext cx="7909629" cy="3715387"/>
              </a:xfrm>
              <a:custGeom>
                <a:avLst/>
                <a:gdLst/>
                <a:ahLst/>
                <a:cxnLst>
                  <a:cxn ang="0">
                    <a:pos x="wd2" y="hd2"/>
                  </a:cxn>
                  <a:cxn ang="5400000">
                    <a:pos x="wd2" y="hd2"/>
                  </a:cxn>
                  <a:cxn ang="10800000">
                    <a:pos x="wd2" y="hd2"/>
                  </a:cxn>
                  <a:cxn ang="16200000">
                    <a:pos x="wd2" y="hd2"/>
                  </a:cxn>
                </a:cxnLst>
                <a:rect l="0" t="0" r="r" b="b"/>
                <a:pathLst>
                  <a:path w="21600" h="21600" extrusionOk="0">
                    <a:moveTo>
                      <a:pt x="2595" y="0"/>
                    </a:moveTo>
                    <a:lnTo>
                      <a:pt x="21600" y="0"/>
                    </a:lnTo>
                    <a:lnTo>
                      <a:pt x="21600" y="21600"/>
                    </a:lnTo>
                    <a:lnTo>
                      <a:pt x="0" y="18224"/>
                    </a:lnTo>
                    <a:lnTo>
                      <a:pt x="2595" y="0"/>
                    </a:lnTo>
                    <a:close/>
                  </a:path>
                </a:pathLst>
              </a:custGeom>
              <a:solidFill>
                <a:schemeClr val="accent2"/>
              </a:solidFill>
              <a:ln w="12700" cap="flat">
                <a:noFill/>
                <a:miter lim="400000"/>
              </a:ln>
              <a:effectLst/>
            </p:spPr>
            <p:txBody>
              <a:bodyPr wrap="square" lIns="91437" tIns="91437" rIns="91437" bIns="91437" numCol="1" anchor="ctr">
                <a:noAutofit/>
              </a:bodyPr>
              <a:lstStyle/>
              <a:p>
                <a:pPr algn="ctr" defTabSz="1828431">
                  <a:defRPr>
                    <a:solidFill>
                      <a:srgbClr val="FFFFFF"/>
                    </a:solidFill>
                    <a:latin typeface="Lato Light"/>
                    <a:ea typeface="Lato Light"/>
                    <a:cs typeface="Lato Light"/>
                    <a:sym typeface="Lato Light"/>
                  </a:defRPr>
                </a:pPr>
                <a:endParaRPr/>
              </a:p>
            </p:txBody>
          </p:sp>
          <p:sp>
            <p:nvSpPr>
              <p:cNvPr id="1084" name="Shape 1084"/>
              <p:cNvSpPr/>
              <p:nvPr/>
            </p:nvSpPr>
            <p:spPr>
              <a:xfrm flipH="1">
                <a:off x="3882" y="-1"/>
                <a:ext cx="7215414" cy="3643088"/>
              </a:xfrm>
              <a:custGeom>
                <a:avLst/>
                <a:gdLst/>
                <a:ahLst/>
                <a:cxnLst>
                  <a:cxn ang="0">
                    <a:pos x="wd2" y="hd2"/>
                  </a:cxn>
                  <a:cxn ang="5400000">
                    <a:pos x="wd2" y="hd2"/>
                  </a:cxn>
                  <a:cxn ang="10800000">
                    <a:pos x="wd2" y="hd2"/>
                  </a:cxn>
                  <a:cxn ang="16200000">
                    <a:pos x="wd2" y="hd2"/>
                  </a:cxn>
                </a:cxnLst>
                <a:rect l="0" t="0" r="r" b="b"/>
                <a:pathLst>
                  <a:path w="21600" h="21600" extrusionOk="0">
                    <a:moveTo>
                      <a:pt x="767" y="0"/>
                    </a:moveTo>
                    <a:lnTo>
                      <a:pt x="21600" y="0"/>
                    </a:lnTo>
                    <a:lnTo>
                      <a:pt x="21600" y="21600"/>
                    </a:lnTo>
                    <a:lnTo>
                      <a:pt x="0" y="15754"/>
                    </a:lnTo>
                    <a:lnTo>
                      <a:pt x="767" y="0"/>
                    </a:lnTo>
                    <a:close/>
                  </a:path>
                </a:pathLst>
              </a:custGeom>
              <a:solidFill>
                <a:schemeClr val="accent1"/>
              </a:solidFill>
              <a:ln w="12700" cap="flat">
                <a:noFill/>
                <a:miter lim="400000"/>
              </a:ln>
              <a:effectLst/>
            </p:spPr>
            <p:txBody>
              <a:bodyPr wrap="square" lIns="91437" tIns="91437" rIns="91437" bIns="91437" numCol="1" anchor="ctr">
                <a:noAutofit/>
              </a:bodyPr>
              <a:lstStyle/>
              <a:p>
                <a:pPr algn="ctr" defTabSz="1828431">
                  <a:defRPr>
                    <a:solidFill>
                      <a:srgbClr val="FFFFFF"/>
                    </a:solidFill>
                    <a:latin typeface="Lato Light"/>
                    <a:ea typeface="Lato Light"/>
                    <a:cs typeface="Lato Light"/>
                    <a:sym typeface="Lato Light"/>
                  </a:defRPr>
                </a:pPr>
                <a:endParaRPr/>
              </a:p>
            </p:txBody>
          </p:sp>
        </p:grpSp>
        <p:sp>
          <p:nvSpPr>
            <p:cNvPr id="1086" name="Shape 1086"/>
            <p:cNvSpPr/>
            <p:nvPr/>
          </p:nvSpPr>
          <p:spPr>
            <a:xfrm>
              <a:off x="19127939" y="564155"/>
              <a:ext cx="3785649" cy="120032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lgn="ctr" defTabSz="1828431">
                <a:defRPr sz="7200" cap="all">
                  <a:solidFill>
                    <a:srgbClr val="FFFFFF"/>
                  </a:solidFill>
                  <a:latin typeface="FZShangKuS-R-GB"/>
                  <a:ea typeface="FZShangKuS-R-GB"/>
                  <a:cs typeface="FZShangKuS-R-GB"/>
                  <a:sym typeface="FZShangKuS-R-GB"/>
                </a:defRPr>
              </a:lvl1pPr>
            </a:lstStyle>
            <a:p>
              <a:r>
                <a:rPr lang="zh-CN" altLang="en-US" dirty="0">
                  <a:latin typeface="+mn-lt"/>
                </a:rPr>
                <a:t>项目背景</a:t>
              </a:r>
              <a:endParaRPr dirty="0">
                <a:latin typeface="+mn-lt"/>
              </a:endParaRPr>
            </a:p>
          </p:txBody>
        </p:sp>
        <p:sp>
          <p:nvSpPr>
            <p:cNvPr id="1087" name="Shape 1087"/>
            <p:cNvSpPr/>
            <p:nvPr/>
          </p:nvSpPr>
          <p:spPr>
            <a:xfrm>
              <a:off x="19680175" y="1944558"/>
              <a:ext cx="2681179" cy="523216"/>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nchor="ctr">
              <a:spAutoFit/>
            </a:bodyPr>
            <a:lstStyle>
              <a:lvl1pPr algn="ctr" defTabSz="1828431">
                <a:defRPr sz="2800" cap="all">
                  <a:solidFill>
                    <a:srgbClr val="FFFFFF"/>
                  </a:solidFill>
                  <a:latin typeface="Futura LT Medium"/>
                  <a:ea typeface="Futura LT Medium"/>
                  <a:cs typeface="Futura LT Medium"/>
                  <a:sym typeface="Futura LT Medium"/>
                </a:defRPr>
              </a:lvl1pPr>
            </a:lstStyle>
            <a:p>
              <a:r>
                <a:rPr lang="en-US" dirty="0">
                  <a:latin typeface="+mn-lt"/>
                </a:rPr>
                <a:t>BACKGROUND</a:t>
              </a:r>
              <a:endParaRPr dirty="0">
                <a:latin typeface="+mn-lt"/>
              </a:endParaRPr>
            </a:p>
          </p:txBody>
        </p:sp>
        <p:grpSp>
          <p:nvGrpSpPr>
            <p:cNvPr id="1090" name="Group 1090"/>
            <p:cNvGrpSpPr/>
            <p:nvPr/>
          </p:nvGrpSpPr>
          <p:grpSpPr>
            <a:xfrm>
              <a:off x="19744909" y="1671593"/>
              <a:ext cx="2551709" cy="279403"/>
              <a:chOff x="0" y="0"/>
              <a:chExt cx="2551708" cy="279402"/>
            </a:xfrm>
          </p:grpSpPr>
          <p:sp>
            <p:nvSpPr>
              <p:cNvPr id="1088" name="Shape 1088"/>
              <p:cNvSpPr/>
              <p:nvPr/>
            </p:nvSpPr>
            <p:spPr>
              <a:xfrm>
                <a:off x="-1" y="139701"/>
                <a:ext cx="2551710" cy="1"/>
              </a:xfrm>
              <a:prstGeom prst="line">
                <a:avLst/>
              </a:prstGeom>
              <a:noFill/>
              <a:ln w="25400" cap="flat">
                <a:solidFill>
                  <a:srgbClr val="E7E7E7"/>
                </a:solidFill>
                <a:prstDash val="solid"/>
                <a:miter lim="800000"/>
              </a:ln>
              <a:effectLst/>
            </p:spPr>
            <p:txBody>
              <a:bodyPr wrap="square" lIns="91437" tIns="91437" rIns="91437" bIns="91437" numCol="1" anchor="t">
                <a:noAutofit/>
              </a:bodyPr>
              <a:lstStyle/>
              <a:p>
                <a:pPr>
                  <a:defRPr>
                    <a:latin typeface="Futura LT Light"/>
                    <a:ea typeface="Futura LT Light"/>
                    <a:cs typeface="Futura LT Light"/>
                    <a:sym typeface="Futura LT Light"/>
                  </a:defRPr>
                </a:pPr>
                <a:endParaRPr/>
              </a:p>
            </p:txBody>
          </p:sp>
          <p:sp>
            <p:nvSpPr>
              <p:cNvPr id="1089" name="Shape 1089"/>
              <p:cNvSpPr/>
              <p:nvPr/>
            </p:nvSpPr>
            <p:spPr>
              <a:xfrm>
                <a:off x="1136150" y="-1"/>
                <a:ext cx="279404" cy="2794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12700" cap="flat">
                <a:noFill/>
                <a:miter lim="400000"/>
              </a:ln>
              <a:effectLst/>
            </p:spPr>
            <p:txBody>
              <a:bodyPr wrap="square" lIns="91437" tIns="91437" rIns="91437" bIns="91437" numCol="1" anchor="ctr">
                <a:noAutofit/>
              </a:bodyPr>
              <a:lstStyle/>
              <a:p>
                <a:pPr>
                  <a:defRPr>
                    <a:solidFill>
                      <a:srgbClr val="E7E7E7"/>
                    </a:solidFill>
                    <a:latin typeface="Futura LT Light"/>
                    <a:ea typeface="Futura LT Light"/>
                    <a:cs typeface="Futura LT Light"/>
                    <a:sym typeface="Futura LT Light"/>
                  </a:defRPr>
                </a:pPr>
                <a:endParaRPr/>
              </a:p>
            </p:txBody>
          </p:sp>
        </p:grpSp>
      </p:grpSp>
      <p:pic>
        <p:nvPicPr>
          <p:cNvPr id="4" name="图片 3">
            <a:extLst>
              <a:ext uri="{FF2B5EF4-FFF2-40B4-BE49-F238E27FC236}">
                <a16:creationId xmlns:a16="http://schemas.microsoft.com/office/drawing/2014/main" id="{6879E78C-B2B0-E7AF-3F57-EDBEA91B40CA}"/>
              </a:ext>
            </a:extLst>
          </p:cNvPr>
          <p:cNvPicPr>
            <a:picLocks noChangeAspect="1"/>
          </p:cNvPicPr>
          <p:nvPr/>
        </p:nvPicPr>
        <p:blipFill>
          <a:blip r:embed="rId3"/>
          <a:stretch>
            <a:fillRect/>
          </a:stretch>
        </p:blipFill>
        <p:spPr>
          <a:xfrm>
            <a:off x="12192000" y="6778296"/>
            <a:ext cx="8907016" cy="4993146"/>
          </a:xfrm>
          <a:prstGeom prst="rect">
            <a:avLst/>
          </a:prstGeom>
        </p:spPr>
      </p:pic>
      <p:pic>
        <p:nvPicPr>
          <p:cNvPr id="6" name="图片 5">
            <a:extLst>
              <a:ext uri="{FF2B5EF4-FFF2-40B4-BE49-F238E27FC236}">
                <a16:creationId xmlns:a16="http://schemas.microsoft.com/office/drawing/2014/main" id="{BD7452CA-C3AE-C52A-2999-E15CE83A499E}"/>
              </a:ext>
            </a:extLst>
          </p:cNvPr>
          <p:cNvPicPr>
            <a:picLocks noChangeAspect="1"/>
          </p:cNvPicPr>
          <p:nvPr/>
        </p:nvPicPr>
        <p:blipFill>
          <a:blip r:embed="rId4"/>
          <a:stretch>
            <a:fillRect/>
          </a:stretch>
        </p:blipFill>
        <p:spPr>
          <a:xfrm>
            <a:off x="12641631" y="3494428"/>
            <a:ext cx="8235280" cy="3363572"/>
          </a:xfrm>
          <a:prstGeom prst="rect">
            <a:avLst/>
          </a:prstGeom>
        </p:spPr>
      </p:pic>
    </p:spTree>
  </p:cSld>
  <p:clrMapOvr>
    <a:masterClrMapping/>
  </p:clrMapOvr>
  <p:transition spd="slow">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78"/>
                                        </p:tgtEl>
                                        <p:attrNameLst>
                                          <p:attrName>style.visibility</p:attrName>
                                        </p:attrNameLst>
                                      </p:cBhvr>
                                      <p:to>
                                        <p:strVal val="visible"/>
                                      </p:to>
                                    </p:set>
                                    <p:animEffect transition="in" filter="fade">
                                      <p:cBhvr>
                                        <p:cTn id="7" dur="500"/>
                                        <p:tgtEl>
                                          <p:spTgt spid="107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81"/>
                                        </p:tgtEl>
                                        <p:attrNameLst>
                                          <p:attrName>style.visibility</p:attrName>
                                        </p:attrNameLst>
                                      </p:cBhvr>
                                      <p:to>
                                        <p:strVal val="visible"/>
                                      </p:to>
                                    </p:set>
                                    <p:animEffect transition="in" filter="wipe(left)">
                                      <p:cBhvr>
                                        <p:cTn id="11" dur="500"/>
                                        <p:tgtEl>
                                          <p:spTgt spid="108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82"/>
                                        </p:tgtEl>
                                        <p:attrNameLst>
                                          <p:attrName>style.visibility</p:attrName>
                                        </p:attrNameLst>
                                      </p:cBhvr>
                                      <p:to>
                                        <p:strVal val="visible"/>
                                      </p:to>
                                    </p:set>
                                    <p:animEffect transition="in" filter="fade">
                                      <p:cBhvr>
                                        <p:cTn id="15" dur="500"/>
                                        <p:tgtEl>
                                          <p:spTgt spid="108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80"/>
                                        </p:tgtEl>
                                        <p:attrNameLst>
                                          <p:attrName>style.visibility</p:attrName>
                                        </p:attrNameLst>
                                      </p:cBhvr>
                                      <p:to>
                                        <p:strVal val="visible"/>
                                      </p:to>
                                    </p:set>
                                    <p:animEffect transition="in" filter="fade">
                                      <p:cBhvr>
                                        <p:cTn id="19" dur="500"/>
                                        <p:tgtEl>
                                          <p:spTgt spid="1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 grpId="0" animBg="1"/>
      <p:bldP spid="1080" grpId="0" animBg="1"/>
      <p:bldP spid="1081" grpId="0" animBg="1"/>
      <p:bldP spid="108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9" name="Group 309"/>
          <p:cNvGrpSpPr/>
          <p:nvPr/>
        </p:nvGrpSpPr>
        <p:grpSpPr>
          <a:xfrm>
            <a:off x="15386226" y="7801712"/>
            <a:ext cx="9189941" cy="4476838"/>
            <a:chOff x="0" y="0"/>
            <a:chExt cx="9189939" cy="4476836"/>
          </a:xfrm>
        </p:grpSpPr>
        <p:sp>
          <p:nvSpPr>
            <p:cNvPr id="303" name="Shape 303"/>
            <p:cNvSpPr/>
            <p:nvPr/>
          </p:nvSpPr>
          <p:spPr>
            <a:xfrm>
              <a:off x="0" y="2486557"/>
              <a:ext cx="9189939" cy="19902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91436" tIns="91436" rIns="91436" bIns="91436" numCol="1" anchor="t">
              <a:spAutoFit/>
            </a:bodyPr>
            <a:lstStyle>
              <a:lvl1pPr>
                <a:spcBef>
                  <a:spcPts val="2000"/>
                </a:spcBef>
                <a:defRPr sz="2800">
                  <a:solidFill>
                    <a:srgbClr val="000000"/>
                  </a:solidFill>
                  <a:latin typeface="Futura LT Medium"/>
                  <a:ea typeface="Futura LT Medium"/>
                  <a:cs typeface="Futura LT Medium"/>
                  <a:sym typeface="Futura LT Medium"/>
                </a:defRPr>
              </a:lvl1pPr>
            </a:lstStyle>
            <a:p>
              <a:r>
                <a:rPr lang="zh-CN" altLang="en-US" dirty="0">
                  <a:latin typeface="Futura LT" panose="02000503000000000000" pitchFamily="2" charset="0"/>
                </a:rPr>
                <a:t>点对点直发模式</a:t>
              </a:r>
            </a:p>
            <a:p>
              <a:r>
                <a:rPr lang="zh-CN" altLang="en-US" dirty="0">
                  <a:latin typeface="Futura LT" panose="02000503000000000000" pitchFamily="2" charset="0"/>
                </a:rPr>
                <a:t>端对端集散模式</a:t>
              </a:r>
            </a:p>
            <a:p>
              <a:r>
                <a:rPr lang="zh-CN" altLang="en-US" dirty="0">
                  <a:latin typeface="Futura LT" panose="02000503000000000000" pitchFamily="2" charset="0"/>
                </a:rPr>
                <a:t>循环取货直发模式分析</a:t>
              </a:r>
            </a:p>
          </p:txBody>
        </p:sp>
        <p:sp>
          <p:nvSpPr>
            <p:cNvPr id="304" name="Shape 304"/>
            <p:cNvSpPr/>
            <p:nvPr/>
          </p:nvSpPr>
          <p:spPr>
            <a:xfrm>
              <a:off x="0" y="603596"/>
              <a:ext cx="6340188" cy="141576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91436" tIns="91436" rIns="91436" bIns="91436" numCol="1" anchor="t">
              <a:spAutoFit/>
            </a:bodyPr>
            <a:lstStyle>
              <a:lvl1pPr defTabSz="914400">
                <a:defRPr sz="8000" cap="all">
                  <a:solidFill>
                    <a:srgbClr val="000000"/>
                  </a:solidFill>
                  <a:latin typeface="FZShangKuS-R-GB"/>
                  <a:ea typeface="FZShangKuS-R-GB"/>
                  <a:cs typeface="FZShangKuS-R-GB"/>
                  <a:sym typeface="FZShangKuS-R-GB"/>
                </a:defRPr>
              </a:lvl1pPr>
            </a:lstStyle>
            <a:p>
              <a:r>
                <a:rPr lang="zh-CN" altLang="en-US" dirty="0">
                  <a:latin typeface="Futura LT" panose="02000503000000000000" pitchFamily="2" charset="0"/>
                </a:rPr>
                <a:t>现有运输模式</a:t>
              </a:r>
              <a:endParaRPr dirty="0">
                <a:latin typeface="Futura LT" panose="02000503000000000000" pitchFamily="2" charset="0"/>
              </a:endParaRPr>
            </a:p>
          </p:txBody>
        </p:sp>
        <p:sp>
          <p:nvSpPr>
            <p:cNvPr id="305" name="Shape 305"/>
            <p:cNvSpPr/>
            <p:nvPr/>
          </p:nvSpPr>
          <p:spPr>
            <a:xfrm>
              <a:off x="0" y="0"/>
              <a:ext cx="3942096" cy="61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91436" tIns="91436" rIns="91436" bIns="91436" numCol="1" anchor="t">
              <a:spAutoFit/>
            </a:bodyPr>
            <a:lstStyle>
              <a:lvl1pPr defTabSz="914400">
                <a:defRPr sz="2800" cap="all">
                  <a:solidFill>
                    <a:srgbClr val="000000"/>
                  </a:solidFill>
                  <a:latin typeface="Futura LT Medium"/>
                  <a:ea typeface="Futura LT Medium"/>
                  <a:cs typeface="Futura LT Medium"/>
                  <a:sym typeface="Futura LT Medium"/>
                </a:defRPr>
              </a:lvl1pPr>
            </a:lstStyle>
            <a:p>
              <a:r>
                <a:rPr dirty="0">
                  <a:latin typeface="Futura LT" panose="02000503000000000000" pitchFamily="2" charset="0"/>
                </a:rPr>
                <a:t>Summarize My Work</a:t>
              </a:r>
            </a:p>
          </p:txBody>
        </p:sp>
        <p:grpSp>
          <p:nvGrpSpPr>
            <p:cNvPr id="308" name="Group 308"/>
            <p:cNvGrpSpPr/>
            <p:nvPr/>
          </p:nvGrpSpPr>
          <p:grpSpPr>
            <a:xfrm>
              <a:off x="179936" y="2178845"/>
              <a:ext cx="1533385" cy="218227"/>
              <a:chOff x="-1" y="-1"/>
              <a:chExt cx="1533384" cy="218226"/>
            </a:xfrm>
          </p:grpSpPr>
          <p:sp>
            <p:nvSpPr>
              <p:cNvPr id="306" name="Shape 306"/>
              <p:cNvSpPr/>
              <p:nvPr/>
            </p:nvSpPr>
            <p:spPr>
              <a:xfrm>
                <a:off x="-1" y="109109"/>
                <a:ext cx="1533384" cy="4"/>
              </a:xfrm>
              <a:prstGeom prst="line">
                <a:avLst/>
              </a:prstGeom>
              <a:noFill/>
              <a:ln w="25400" cap="flat">
                <a:solidFill>
                  <a:srgbClr val="25211E"/>
                </a:solidFill>
                <a:prstDash val="solid"/>
                <a:miter lim="400000"/>
              </a:ln>
              <a:effectLst/>
            </p:spPr>
            <p:txBody>
              <a:bodyPr wrap="square" lIns="45718" tIns="45718" rIns="45718" bIns="45718" numCol="1" anchor="t">
                <a:noAutofit/>
              </a:bodyPr>
              <a:lstStyle/>
              <a:p>
                <a:endParaRPr>
                  <a:latin typeface="Futura LT" panose="02000503000000000000" pitchFamily="2" charset="0"/>
                </a:endParaRPr>
              </a:p>
            </p:txBody>
          </p:sp>
          <p:sp>
            <p:nvSpPr>
              <p:cNvPr id="307" name="Shape 307"/>
              <p:cNvSpPr/>
              <p:nvPr/>
            </p:nvSpPr>
            <p:spPr>
              <a:xfrm>
                <a:off x="657579" y="-1"/>
                <a:ext cx="218222" cy="21822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25211E"/>
              </a:solidFill>
              <a:ln w="12700" cap="flat">
                <a:noFill/>
                <a:miter lim="400000"/>
              </a:ln>
              <a:effectLst/>
            </p:spPr>
            <p:txBody>
              <a:bodyPr wrap="square" lIns="45718" tIns="45718" rIns="45718" bIns="45718" numCol="1" anchor="ctr">
                <a:noAutofit/>
              </a:bodyPr>
              <a:lstStyle/>
              <a:p>
                <a:pPr>
                  <a:defRPr>
                    <a:solidFill>
                      <a:srgbClr val="E7E7E7"/>
                    </a:solidFill>
                    <a:latin typeface="Futura LT Medium"/>
                    <a:ea typeface="Futura LT Medium"/>
                    <a:cs typeface="Futura LT Medium"/>
                    <a:sym typeface="Futura LT Medium"/>
                  </a:defRPr>
                </a:pPr>
                <a:endParaRPr>
                  <a:latin typeface="Futura LT" panose="02000503000000000000" pitchFamily="2" charset="0"/>
                </a:endParaRPr>
              </a:p>
            </p:txBody>
          </p:sp>
        </p:grpSp>
      </p:grpSp>
      <p:pic>
        <p:nvPicPr>
          <p:cNvPr id="2" name="图片 1">
            <a:extLst>
              <a:ext uri="{FF2B5EF4-FFF2-40B4-BE49-F238E27FC236}">
                <a16:creationId xmlns:a16="http://schemas.microsoft.com/office/drawing/2014/main" id="{444EF284-FA6A-DB8C-CEBE-6A295819E64F}"/>
              </a:ext>
            </a:extLst>
          </p:cNvPr>
          <p:cNvPicPr>
            <a:picLocks noChangeAspect="1"/>
          </p:cNvPicPr>
          <p:nvPr/>
        </p:nvPicPr>
        <p:blipFill>
          <a:blip r:embed="rId3"/>
          <a:stretch>
            <a:fillRect/>
          </a:stretch>
        </p:blipFill>
        <p:spPr>
          <a:xfrm>
            <a:off x="1097790" y="995274"/>
            <a:ext cx="14573194" cy="6806438"/>
          </a:xfrm>
          <a:prstGeom prst="rect">
            <a:avLst/>
          </a:prstGeom>
        </p:spPr>
      </p:pic>
      <p:pic>
        <p:nvPicPr>
          <p:cNvPr id="11" name="图片 10">
            <a:extLst>
              <a:ext uri="{FF2B5EF4-FFF2-40B4-BE49-F238E27FC236}">
                <a16:creationId xmlns:a16="http://schemas.microsoft.com/office/drawing/2014/main" id="{52F10BA8-3134-C5DA-8141-FC2DCBDEBE4A}"/>
              </a:ext>
            </a:extLst>
          </p:cNvPr>
          <p:cNvPicPr>
            <a:picLocks noChangeAspect="1"/>
          </p:cNvPicPr>
          <p:nvPr/>
        </p:nvPicPr>
        <p:blipFill>
          <a:blip r:embed="rId4"/>
          <a:stretch>
            <a:fillRect/>
          </a:stretch>
        </p:blipFill>
        <p:spPr>
          <a:xfrm>
            <a:off x="1845933" y="8986425"/>
            <a:ext cx="3286029" cy="3292125"/>
          </a:xfrm>
          <a:prstGeom prst="rect">
            <a:avLst/>
          </a:prstGeom>
        </p:spPr>
      </p:pic>
      <p:pic>
        <p:nvPicPr>
          <p:cNvPr id="12" name="图片 11">
            <a:extLst>
              <a:ext uri="{FF2B5EF4-FFF2-40B4-BE49-F238E27FC236}">
                <a16:creationId xmlns:a16="http://schemas.microsoft.com/office/drawing/2014/main" id="{7533F327-F3CC-99BA-8DE1-09384A27F558}"/>
              </a:ext>
            </a:extLst>
          </p:cNvPr>
          <p:cNvPicPr>
            <a:picLocks noChangeAspect="1"/>
          </p:cNvPicPr>
          <p:nvPr/>
        </p:nvPicPr>
        <p:blipFill>
          <a:blip r:embed="rId5"/>
          <a:stretch>
            <a:fillRect/>
          </a:stretch>
        </p:blipFill>
        <p:spPr>
          <a:xfrm>
            <a:off x="16470706" y="0"/>
            <a:ext cx="7913294" cy="3712786"/>
          </a:xfrm>
          <a:prstGeom prst="rect">
            <a:avLst/>
          </a:prstGeom>
        </p:spPr>
      </p:pic>
      <p:pic>
        <p:nvPicPr>
          <p:cNvPr id="3" name="shutterstock_133751399.jpg">
            <a:extLst>
              <a:ext uri="{FF2B5EF4-FFF2-40B4-BE49-F238E27FC236}">
                <a16:creationId xmlns:a16="http://schemas.microsoft.com/office/drawing/2014/main" id="{BC392699-DBE9-6549-E9EC-CCE4169EE8D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998809" y="9009898"/>
            <a:ext cx="3270480" cy="3268652"/>
          </a:xfrm>
          <a:custGeom>
            <a:avLst/>
            <a:gdLst/>
            <a:ahLst/>
            <a:cxnLst>
              <a:cxn ang="0">
                <a:pos x="wd2" y="hd2"/>
              </a:cxn>
              <a:cxn ang="5400000">
                <a:pos x="wd2" y="hd2"/>
              </a:cxn>
              <a:cxn ang="10800000">
                <a:pos x="wd2" y="hd2"/>
              </a:cxn>
              <a:cxn ang="16200000">
                <a:pos x="wd2" y="hd2"/>
              </a:cxn>
            </a:cxnLst>
            <a:rect l="0" t="0" r="r" b="b"/>
            <a:pathLst>
              <a:path w="19679" h="21600" extrusionOk="0">
                <a:moveTo>
                  <a:pt x="9838" y="0"/>
                </a:moveTo>
                <a:cubicBezTo>
                  <a:pt x="7320" y="0"/>
                  <a:pt x="4803" y="1055"/>
                  <a:pt x="2881" y="3164"/>
                </a:cubicBezTo>
                <a:cubicBezTo>
                  <a:pt x="-961" y="7382"/>
                  <a:pt x="-961" y="14221"/>
                  <a:pt x="2881" y="18439"/>
                </a:cubicBezTo>
                <a:cubicBezTo>
                  <a:pt x="4803" y="20548"/>
                  <a:pt x="7320" y="21600"/>
                  <a:pt x="9838" y="21600"/>
                </a:cubicBezTo>
                <a:cubicBezTo>
                  <a:pt x="12356" y="21600"/>
                  <a:pt x="14875" y="20548"/>
                  <a:pt x="16797" y="18439"/>
                </a:cubicBezTo>
                <a:cubicBezTo>
                  <a:pt x="20639" y="14221"/>
                  <a:pt x="20639" y="7382"/>
                  <a:pt x="16797" y="3164"/>
                </a:cubicBezTo>
                <a:cubicBezTo>
                  <a:pt x="14875" y="1055"/>
                  <a:pt x="12356" y="0"/>
                  <a:pt x="9838" y="0"/>
                </a:cubicBezTo>
                <a:close/>
              </a:path>
            </a:pathLst>
          </a:custGeom>
          <a:ln w="25400">
            <a:solidFill>
              <a:srgbClr val="A6AAA9"/>
            </a:solidFill>
            <a:miter lim="400000"/>
          </a:ln>
        </p:spPr>
      </p:pic>
      <p:pic>
        <p:nvPicPr>
          <p:cNvPr id="4" name="4副本.jpg">
            <a:extLst>
              <a:ext uri="{FF2B5EF4-FFF2-40B4-BE49-F238E27FC236}">
                <a16:creationId xmlns:a16="http://schemas.microsoft.com/office/drawing/2014/main" id="{7ED01DAA-2C3F-F027-4825-45F2A1BB07D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0136136" y="8986425"/>
            <a:ext cx="3266540" cy="3266282"/>
          </a:xfrm>
          <a:custGeom>
            <a:avLst/>
            <a:gdLst/>
            <a:ahLst/>
            <a:cxnLst>
              <a:cxn ang="0">
                <a:pos x="wd2" y="hd2"/>
              </a:cxn>
              <a:cxn ang="5400000">
                <a:pos x="wd2" y="hd2"/>
              </a:cxn>
              <a:cxn ang="10800000">
                <a:pos x="wd2" y="hd2"/>
              </a:cxn>
              <a:cxn ang="16200000">
                <a:pos x="wd2" y="hd2"/>
              </a:cxn>
            </a:cxnLst>
            <a:rect l="0" t="0" r="r" b="b"/>
            <a:pathLst>
              <a:path w="19679" h="21600" extrusionOk="0">
                <a:moveTo>
                  <a:pt x="9839" y="0"/>
                </a:moveTo>
                <a:cubicBezTo>
                  <a:pt x="7321" y="0"/>
                  <a:pt x="4803" y="1054"/>
                  <a:pt x="2881" y="3163"/>
                </a:cubicBezTo>
                <a:cubicBezTo>
                  <a:pt x="-961" y="7380"/>
                  <a:pt x="-961" y="14220"/>
                  <a:pt x="2881" y="18437"/>
                </a:cubicBezTo>
                <a:cubicBezTo>
                  <a:pt x="4803" y="20546"/>
                  <a:pt x="7321" y="21600"/>
                  <a:pt x="9839" y="21600"/>
                </a:cubicBezTo>
                <a:cubicBezTo>
                  <a:pt x="12357" y="21600"/>
                  <a:pt x="14875" y="20546"/>
                  <a:pt x="16797" y="18437"/>
                </a:cubicBezTo>
                <a:cubicBezTo>
                  <a:pt x="20639" y="14220"/>
                  <a:pt x="20639" y="7380"/>
                  <a:pt x="16797" y="3163"/>
                </a:cubicBezTo>
                <a:cubicBezTo>
                  <a:pt x="14875" y="1054"/>
                  <a:pt x="12357" y="0"/>
                  <a:pt x="9839" y="0"/>
                </a:cubicBezTo>
                <a:close/>
              </a:path>
            </a:pathLst>
          </a:custGeom>
          <a:ln w="25400">
            <a:solidFill>
              <a:srgbClr val="A6AAA9"/>
            </a:solidFill>
            <a:miter lim="400000"/>
          </a:ln>
        </p:spPr>
      </p:pic>
    </p:spTree>
    <p:extLst>
      <p:ext uri="{BB962C8B-B14F-4D97-AF65-F5344CB8AC3E}">
        <p14:creationId xmlns:p14="http://schemas.microsoft.com/office/powerpoint/2010/main" val="91079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9"/>
                                        </p:tgtEl>
                                        <p:attrNameLst>
                                          <p:attrName>style.visibility</p:attrName>
                                        </p:attrNameLst>
                                      </p:cBhvr>
                                      <p:to>
                                        <p:strVal val="visible"/>
                                      </p:to>
                                    </p:set>
                                    <p:animEffect transition="in" filter="fade">
                                      <p:cBhvr>
                                        <p:cTn id="7" dur="1000"/>
                                        <p:tgtEl>
                                          <p:spTgt spid="309"/>
                                        </p:tgtEl>
                                      </p:cBhvr>
                                    </p:animEffect>
                                    <p:anim calcmode="lin" valueType="num">
                                      <p:cBhvr>
                                        <p:cTn id="8" dur="1000" fill="hold"/>
                                        <p:tgtEl>
                                          <p:spTgt spid="309"/>
                                        </p:tgtEl>
                                        <p:attrNameLst>
                                          <p:attrName>ppt_x</p:attrName>
                                        </p:attrNameLst>
                                      </p:cBhvr>
                                      <p:tavLst>
                                        <p:tav tm="0">
                                          <p:val>
                                            <p:strVal val="#ppt_x"/>
                                          </p:val>
                                        </p:tav>
                                        <p:tav tm="100000">
                                          <p:val>
                                            <p:strVal val="#ppt_x"/>
                                          </p:val>
                                        </p:tav>
                                      </p:tavLst>
                                    </p:anim>
                                    <p:anim calcmode="lin" valueType="num">
                                      <p:cBhvr>
                                        <p:cTn id="9" dur="1000" fill="hold"/>
                                        <p:tgtEl>
                                          <p:spTgt spid="309"/>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p:pic>
      <p:sp>
        <p:nvSpPr>
          <p:cNvPr id="1116" name="Shape 1116"/>
          <p:cNvSpPr/>
          <p:nvPr/>
        </p:nvSpPr>
        <p:spPr>
          <a:xfrm>
            <a:off x="-2" y="-15842"/>
            <a:ext cx="24384001" cy="5554949"/>
          </a:xfrm>
          <a:custGeom>
            <a:avLst/>
            <a:gdLst/>
            <a:ahLst/>
            <a:cxnLst>
              <a:cxn ang="0">
                <a:pos x="wd2" y="hd2"/>
              </a:cxn>
              <a:cxn ang="5400000">
                <a:pos x="wd2" y="hd2"/>
              </a:cxn>
              <a:cxn ang="10800000">
                <a:pos x="wd2" y="hd2"/>
              </a:cxn>
              <a:cxn ang="16200000">
                <a:pos x="wd2" y="hd2"/>
              </a:cxn>
            </a:cxnLst>
            <a:rect l="0" t="0" r="r" b="b"/>
            <a:pathLst>
              <a:path w="21600" h="20553" extrusionOk="0">
                <a:moveTo>
                  <a:pt x="0" y="0"/>
                </a:moveTo>
                <a:lnTo>
                  <a:pt x="21600" y="0"/>
                </a:lnTo>
                <a:lnTo>
                  <a:pt x="21600" y="12217"/>
                </a:lnTo>
                <a:cubicBezTo>
                  <a:pt x="19890" y="10810"/>
                  <a:pt x="18133" y="10717"/>
                  <a:pt x="16415" y="11941"/>
                </a:cubicBezTo>
                <a:cubicBezTo>
                  <a:pt x="14735" y="13138"/>
                  <a:pt x="13136" y="15570"/>
                  <a:pt x="11491" y="17512"/>
                </a:cubicBezTo>
                <a:cubicBezTo>
                  <a:pt x="10484" y="18703"/>
                  <a:pt x="9465" y="19713"/>
                  <a:pt x="8433" y="20203"/>
                </a:cubicBezTo>
                <a:cubicBezTo>
                  <a:pt x="5486" y="21600"/>
                  <a:pt x="2509" y="18790"/>
                  <a:pt x="0" y="12217"/>
                </a:cubicBezTo>
                <a:lnTo>
                  <a:pt x="0" y="0"/>
                </a:lnTo>
                <a:close/>
              </a:path>
            </a:pathLst>
          </a:custGeom>
          <a:solidFill>
            <a:schemeClr val="accent2"/>
          </a:solidFill>
          <a:ln w="12700">
            <a:miter lim="400000"/>
          </a:ln>
        </p:spPr>
        <p:txBody>
          <a:bodyPr lIns="91437" tIns="91437" rIns="91437" bIns="91437" anchor="ctr"/>
          <a:lstStyle/>
          <a:p>
            <a:pPr>
              <a:defRPr>
                <a:latin typeface="Futura LT Light"/>
                <a:ea typeface="Futura LT Light"/>
                <a:cs typeface="Futura LT Light"/>
                <a:sym typeface="Futura LT Light"/>
              </a:defRPr>
            </a:pPr>
            <a:endParaRPr/>
          </a:p>
        </p:txBody>
      </p:sp>
      <p:sp>
        <p:nvSpPr>
          <p:cNvPr id="1117" name="Shape 1117"/>
          <p:cNvSpPr/>
          <p:nvPr/>
        </p:nvSpPr>
        <p:spPr>
          <a:xfrm>
            <a:off x="-2" y="-15843"/>
            <a:ext cx="24384001" cy="5158440"/>
          </a:xfrm>
          <a:custGeom>
            <a:avLst/>
            <a:gdLst/>
            <a:ahLst/>
            <a:cxnLst>
              <a:cxn ang="0">
                <a:pos x="wd2" y="hd2"/>
              </a:cxn>
              <a:cxn ang="5400000">
                <a:pos x="wd2" y="hd2"/>
              </a:cxn>
              <a:cxn ang="10800000">
                <a:pos x="wd2" y="hd2"/>
              </a:cxn>
              <a:cxn ang="16200000">
                <a:pos x="wd2" y="hd2"/>
              </a:cxn>
            </a:cxnLst>
            <a:rect l="0" t="0" r="r" b="b"/>
            <a:pathLst>
              <a:path w="21600" h="20612" extrusionOk="0">
                <a:moveTo>
                  <a:pt x="0" y="0"/>
                </a:moveTo>
                <a:lnTo>
                  <a:pt x="21600" y="0"/>
                </a:lnTo>
                <a:lnTo>
                  <a:pt x="21600" y="13148"/>
                </a:lnTo>
                <a:cubicBezTo>
                  <a:pt x="20748" y="12312"/>
                  <a:pt x="19882" y="11841"/>
                  <a:pt x="19012" y="11741"/>
                </a:cubicBezTo>
                <a:cubicBezTo>
                  <a:pt x="18145" y="11640"/>
                  <a:pt x="17277" y="11908"/>
                  <a:pt x="16415" y="12368"/>
                </a:cubicBezTo>
                <a:cubicBezTo>
                  <a:pt x="15577" y="12814"/>
                  <a:pt x="14752" y="13438"/>
                  <a:pt x="13937" y="14354"/>
                </a:cubicBezTo>
                <a:cubicBezTo>
                  <a:pt x="13117" y="15276"/>
                  <a:pt x="12312" y="16489"/>
                  <a:pt x="11491" y="17502"/>
                </a:cubicBezTo>
                <a:cubicBezTo>
                  <a:pt x="10989" y="18122"/>
                  <a:pt x="10482" y="18667"/>
                  <a:pt x="9972" y="19122"/>
                </a:cubicBezTo>
                <a:cubicBezTo>
                  <a:pt x="9462" y="19576"/>
                  <a:pt x="8949" y="19940"/>
                  <a:pt x="8433" y="20190"/>
                </a:cubicBezTo>
                <a:cubicBezTo>
                  <a:pt x="5526" y="21600"/>
                  <a:pt x="2584" y="19459"/>
                  <a:pt x="0" y="13972"/>
                </a:cubicBezTo>
                <a:lnTo>
                  <a:pt x="0" y="0"/>
                </a:lnTo>
                <a:close/>
              </a:path>
            </a:pathLst>
          </a:custGeom>
          <a:solidFill>
            <a:schemeClr val="accent1"/>
          </a:solidFill>
          <a:ln w="12700">
            <a:miter lim="400000"/>
          </a:ln>
        </p:spPr>
        <p:txBody>
          <a:bodyPr lIns="91437" tIns="91437" rIns="91437" bIns="91437" anchor="ctr"/>
          <a:lstStyle/>
          <a:p>
            <a:pPr>
              <a:defRPr>
                <a:latin typeface="Futura LT Light"/>
                <a:ea typeface="Futura LT Light"/>
                <a:cs typeface="Futura LT Light"/>
                <a:sym typeface="Futura LT Light"/>
              </a:defRPr>
            </a:pPr>
            <a:endParaRPr/>
          </a:p>
        </p:txBody>
      </p:sp>
      <p:sp>
        <p:nvSpPr>
          <p:cNvPr id="1118" name="Shape 1118"/>
          <p:cNvSpPr/>
          <p:nvPr/>
        </p:nvSpPr>
        <p:spPr>
          <a:xfrm>
            <a:off x="2770899" y="-225253"/>
            <a:ext cx="9367304" cy="470897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nchor="ctr">
            <a:spAutoFit/>
          </a:bodyPr>
          <a:lstStyle>
            <a:lvl1pPr algn="ctr" defTabSz="2438337">
              <a:lnSpc>
                <a:spcPct val="80000"/>
              </a:lnSpc>
              <a:defRPr sz="30000">
                <a:solidFill>
                  <a:srgbClr val="191919"/>
                </a:solidFill>
                <a:latin typeface="Bebas"/>
                <a:ea typeface="Bebas"/>
                <a:cs typeface="Bebas"/>
                <a:sym typeface="Bebas"/>
              </a:defRPr>
            </a:lvl1pPr>
          </a:lstStyle>
          <a:p>
            <a:pPr>
              <a:lnSpc>
                <a:spcPct val="100000"/>
              </a:lnSpc>
            </a:pPr>
            <a:r>
              <a:rPr dirty="0">
                <a:solidFill>
                  <a:schemeClr val="accent1">
                    <a:lumMod val="75000"/>
                  </a:schemeClr>
                </a:solidFill>
              </a:rPr>
              <a:t>work</a:t>
            </a:r>
          </a:p>
        </p:txBody>
      </p:sp>
      <p:grpSp>
        <p:nvGrpSpPr>
          <p:cNvPr id="2" name="组合 1"/>
          <p:cNvGrpSpPr/>
          <p:nvPr/>
        </p:nvGrpSpPr>
        <p:grpSpPr>
          <a:xfrm>
            <a:off x="2388797" y="581171"/>
            <a:ext cx="10131508" cy="3236248"/>
            <a:chOff x="2388797" y="581171"/>
            <a:chExt cx="10131508" cy="3236248"/>
          </a:xfrm>
        </p:grpSpPr>
        <p:sp>
          <p:nvSpPr>
            <p:cNvPr id="1119" name="Shape 1119"/>
            <p:cNvSpPr/>
            <p:nvPr/>
          </p:nvSpPr>
          <p:spPr>
            <a:xfrm>
              <a:off x="5310035" y="1006563"/>
              <a:ext cx="4288345" cy="1415764"/>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8000" cap="all">
                  <a:solidFill>
                    <a:srgbClr val="E52113"/>
                  </a:solidFill>
                  <a:latin typeface="FZShangKuS-R-GB"/>
                  <a:ea typeface="FZShangKuS-R-GB"/>
                  <a:cs typeface="FZShangKuS-R-GB"/>
                  <a:sym typeface="FZShangKuS-R-GB"/>
                </a:defRPr>
              </a:lvl1pPr>
            </a:lstStyle>
            <a:p>
              <a:r>
                <a:rPr lang="zh-CN" altLang="en-US" dirty="0">
                  <a:solidFill>
                    <a:schemeClr val="accent2"/>
                  </a:solidFill>
                  <a:latin typeface="+mn-lt"/>
                </a:rPr>
                <a:t>研究概述</a:t>
              </a:r>
              <a:endParaRPr dirty="0">
                <a:solidFill>
                  <a:schemeClr val="accent2"/>
                </a:solidFill>
                <a:latin typeface="+mn-lt"/>
              </a:endParaRPr>
            </a:p>
          </p:txBody>
        </p:sp>
        <p:sp>
          <p:nvSpPr>
            <p:cNvPr id="1120" name="Shape 1120"/>
            <p:cNvSpPr/>
            <p:nvPr/>
          </p:nvSpPr>
          <p:spPr>
            <a:xfrm>
              <a:off x="5672311" y="581171"/>
              <a:ext cx="3563789" cy="615545"/>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2800" cap="all">
                  <a:solidFill>
                    <a:srgbClr val="FFFFFF"/>
                  </a:solidFill>
                  <a:latin typeface="Futura LT Medium"/>
                  <a:ea typeface="Futura LT Medium"/>
                  <a:cs typeface="Futura LT Medium"/>
                  <a:sym typeface="Futura LT Medium"/>
                </a:defRPr>
              </a:lvl1pPr>
            </a:lstStyle>
            <a:p>
              <a:r>
                <a:rPr lang="en-US" dirty="0">
                  <a:latin typeface="+mn-lt"/>
                </a:rPr>
                <a:t>ABOUT</a:t>
              </a:r>
              <a:r>
                <a:rPr dirty="0">
                  <a:latin typeface="+mn-lt"/>
                </a:rPr>
                <a:t> Summarize </a:t>
              </a:r>
            </a:p>
          </p:txBody>
        </p:sp>
        <p:grpSp>
          <p:nvGrpSpPr>
            <p:cNvPr id="1123" name="Group 1123"/>
            <p:cNvGrpSpPr/>
            <p:nvPr/>
          </p:nvGrpSpPr>
          <p:grpSpPr>
            <a:xfrm>
              <a:off x="6687512" y="2629504"/>
              <a:ext cx="1533383" cy="218226"/>
              <a:chOff x="0" y="0"/>
              <a:chExt cx="1533381" cy="218224"/>
            </a:xfrm>
          </p:grpSpPr>
          <p:sp>
            <p:nvSpPr>
              <p:cNvPr id="1121" name="Shape 1121"/>
              <p:cNvSpPr/>
              <p:nvPr/>
            </p:nvSpPr>
            <p:spPr>
              <a:xfrm>
                <a:off x="-1" y="109109"/>
                <a:ext cx="1533383" cy="3"/>
              </a:xfrm>
              <a:prstGeom prst="line">
                <a:avLst/>
              </a:prstGeom>
              <a:noFill/>
              <a:ln w="25400" cap="flat">
                <a:solidFill>
                  <a:srgbClr val="FFFFFF"/>
                </a:solidFill>
                <a:prstDash val="solid"/>
                <a:miter lim="400000"/>
              </a:ln>
              <a:effectLst/>
            </p:spPr>
            <p:txBody>
              <a:bodyPr wrap="square" lIns="45718" tIns="45718" rIns="45718" bIns="45718" numCol="1" anchor="t">
                <a:noAutofit/>
              </a:bodyPr>
              <a:lstStyle/>
              <a:p>
                <a:endParaRPr/>
              </a:p>
            </p:txBody>
          </p:sp>
          <p:sp>
            <p:nvSpPr>
              <p:cNvPr id="1122" name="Shape 1122"/>
              <p:cNvSpPr/>
              <p:nvPr/>
            </p:nvSpPr>
            <p:spPr>
              <a:xfrm>
                <a:off x="657580" y="-1"/>
                <a:ext cx="218222" cy="2182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cap="flat">
                <a:noFill/>
                <a:miter lim="400000"/>
              </a:ln>
              <a:effectLst/>
            </p:spPr>
            <p:txBody>
              <a:bodyPr wrap="square" lIns="45718" tIns="45718" rIns="45718" bIns="45718" numCol="1" anchor="ctr">
                <a:noAutofit/>
              </a:bodyPr>
              <a:lstStyle/>
              <a:p>
                <a:pPr algn="ctr">
                  <a:defRPr>
                    <a:solidFill>
                      <a:srgbClr val="E7E7E7"/>
                    </a:solidFill>
                    <a:latin typeface="Futura LT Medium"/>
                    <a:ea typeface="Futura LT Medium"/>
                    <a:cs typeface="Futura LT Medium"/>
                    <a:sym typeface="Futura LT Medium"/>
                  </a:defRPr>
                </a:pPr>
                <a:endParaRPr/>
              </a:p>
            </p:txBody>
          </p:sp>
        </p:grpSp>
        <p:sp>
          <p:nvSpPr>
            <p:cNvPr id="1124" name="Shape 1124"/>
            <p:cNvSpPr/>
            <p:nvPr/>
          </p:nvSpPr>
          <p:spPr>
            <a:xfrm>
              <a:off x="2388797" y="3144798"/>
              <a:ext cx="10131508" cy="672621"/>
            </a:xfrm>
            <a:prstGeom prst="rect">
              <a:avLst/>
            </a:prstGeom>
            <a:ln w="12700">
              <a:miter lim="400000"/>
            </a:ln>
            <a:extLst>
              <a:ext uri="{C572A759-6A51-4108-AA02-DFA0A04FC94B}">
                <ma14:wrappingTextBoxFlag xmlns:ma14="http://schemas.microsoft.com/office/mac/drawingml/2011/main" xmlns="" val="1"/>
              </a:ext>
            </a:extLst>
          </p:spPr>
          <p:txBody>
            <a:bodyPr lIns="108744" tIns="108744" rIns="108744" bIns="108744">
              <a:spAutoFit/>
            </a:bodyPr>
            <a:lstStyle>
              <a:lvl1pPr algn="ctr" defTabSz="1087636">
                <a:lnSpc>
                  <a:spcPts val="4000"/>
                </a:lnSpc>
                <a:spcBef>
                  <a:spcPts val="400"/>
                </a:spcBef>
                <a:defRPr sz="2400">
                  <a:solidFill>
                    <a:srgbClr val="DDDDDD"/>
                  </a:solidFill>
                  <a:latin typeface="Futura LT Light"/>
                  <a:ea typeface="Futura LT Light"/>
                  <a:cs typeface="Futura LT Light"/>
                  <a:sym typeface="Futura LT Light"/>
                </a:defRPr>
              </a:lvl1pPr>
            </a:lstStyle>
            <a:p>
              <a:r>
                <a:rPr lang="zh-CN" altLang="en-US" dirty="0">
                  <a:latin typeface="+mn-lt"/>
                </a:rPr>
                <a:t>研究思路</a:t>
              </a:r>
              <a:endParaRPr dirty="0">
                <a:latin typeface="+mn-lt"/>
              </a:endParaRPr>
            </a:p>
          </p:txBody>
        </p:sp>
      </p:grpSp>
    </p:spTree>
  </p:cSld>
  <p:clrMapOvr>
    <a:masterClrMapping/>
  </p:clrMapOvr>
  <p:transition spd="slow">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decel="53333" fill="hold" grpId="0" nodeType="afterEffect">
                                  <p:stCondLst>
                                    <p:cond delay="0"/>
                                  </p:stCondLst>
                                  <p:childTnLst>
                                    <p:set>
                                      <p:cBhvr>
                                        <p:cTn id="6" dur="1" fill="hold">
                                          <p:stCondLst>
                                            <p:cond delay="0"/>
                                          </p:stCondLst>
                                        </p:cTn>
                                        <p:tgtEl>
                                          <p:spTgt spid="1117"/>
                                        </p:tgtEl>
                                        <p:attrNameLst>
                                          <p:attrName>style.visibility</p:attrName>
                                        </p:attrNameLst>
                                      </p:cBhvr>
                                      <p:to>
                                        <p:strVal val="visible"/>
                                      </p:to>
                                    </p:set>
                                    <p:anim calcmode="lin" valueType="num">
                                      <p:cBhvr additive="base">
                                        <p:cTn id="7" dur="750" fill="hold"/>
                                        <p:tgtEl>
                                          <p:spTgt spid="1117"/>
                                        </p:tgtEl>
                                        <p:attrNameLst>
                                          <p:attrName>ppt_x</p:attrName>
                                        </p:attrNameLst>
                                      </p:cBhvr>
                                      <p:tavLst>
                                        <p:tav tm="0">
                                          <p:val>
                                            <p:strVal val="#ppt_x"/>
                                          </p:val>
                                        </p:tav>
                                        <p:tav tm="100000">
                                          <p:val>
                                            <p:strVal val="#ppt_x"/>
                                          </p:val>
                                        </p:tav>
                                      </p:tavLst>
                                    </p:anim>
                                    <p:anim calcmode="lin" valueType="num">
                                      <p:cBhvr additive="base">
                                        <p:cTn id="8" dur="750" fill="hold"/>
                                        <p:tgtEl>
                                          <p:spTgt spid="111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2" presetClass="entr" presetSubtype="8" fill="hold" grpId="0" nodeType="afterEffect">
                                  <p:stCondLst>
                                    <p:cond delay="0"/>
                                  </p:stCondLst>
                                  <p:iterate>
                                    <p:tmAbs val="0"/>
                                  </p:iterate>
                                  <p:childTnLst>
                                    <p:set>
                                      <p:cBhvr>
                                        <p:cTn id="11" fill="hold"/>
                                        <p:tgtEl>
                                          <p:spTgt spid="1116"/>
                                        </p:tgtEl>
                                        <p:attrNameLst>
                                          <p:attrName>style.visibility</p:attrName>
                                        </p:attrNameLst>
                                      </p:cBhvr>
                                      <p:to>
                                        <p:strVal val="visible"/>
                                      </p:to>
                                    </p:set>
                                    <p:animEffect transition="in" filter="wipe(left)">
                                      <p:cBhvr>
                                        <p:cTn id="12" dur="1000"/>
                                        <p:tgtEl>
                                          <p:spTgt spid="1116"/>
                                        </p:tgtEl>
                                      </p:cBhvr>
                                    </p:animEffect>
                                  </p:childTnLst>
                                </p:cTn>
                              </p:par>
                            </p:childTnLst>
                          </p:cTn>
                        </p:par>
                        <p:par>
                          <p:cTn id="13" fill="hold">
                            <p:stCondLst>
                              <p:cond delay="1750"/>
                            </p:stCondLst>
                            <p:childTnLst>
                              <p:par>
                                <p:cTn id="14" presetID="10" presetClass="entr" presetSubtype="0" fill="hold" grpId="0" nodeType="afterEffect">
                                  <p:stCondLst>
                                    <p:cond delay="0"/>
                                  </p:stCondLst>
                                  <p:childTnLst>
                                    <p:set>
                                      <p:cBhvr>
                                        <p:cTn id="15" dur="1" fill="hold">
                                          <p:stCondLst>
                                            <p:cond delay="0"/>
                                          </p:stCondLst>
                                        </p:cTn>
                                        <p:tgtEl>
                                          <p:spTgt spid="1118"/>
                                        </p:tgtEl>
                                        <p:attrNameLst>
                                          <p:attrName>style.visibility</p:attrName>
                                        </p:attrNameLst>
                                      </p:cBhvr>
                                      <p:to>
                                        <p:strVal val="visible"/>
                                      </p:to>
                                    </p:set>
                                    <p:animEffect transition="in" filter="fade">
                                      <p:cBhvr>
                                        <p:cTn id="16" dur="500"/>
                                        <p:tgtEl>
                                          <p:spTgt spid="1118"/>
                                        </p:tgtEl>
                                      </p:cBhvr>
                                    </p:animEffect>
                                  </p:childTnLst>
                                </p:cTn>
                              </p:par>
                            </p:childTnLst>
                          </p:cTn>
                        </p:par>
                        <p:par>
                          <p:cTn id="17" fill="hold">
                            <p:stCondLst>
                              <p:cond delay="2250"/>
                            </p:stCondLst>
                            <p:childTnLst>
                              <p:par>
                                <p:cTn id="18" presetID="47"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 grpId="0" animBg="1" advAuto="0"/>
      <p:bldP spid="1117" grpId="0" animBg="1"/>
      <p:bldP spid="11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a:xfrm>
            <a:off x="0" y="-4122"/>
            <a:ext cx="24383999" cy="8652455"/>
          </a:xfrm>
        </p:spPr>
      </p:pic>
      <p:sp>
        <p:nvSpPr>
          <p:cNvPr id="265" name="Shape 265"/>
          <p:cNvSpPr/>
          <p:nvPr/>
        </p:nvSpPr>
        <p:spPr>
          <a:xfrm>
            <a:off x="9546229" y="9455612"/>
            <a:ext cx="13552456" cy="269368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lvl1pPr algn="just" defTabSz="1087636">
              <a:lnSpc>
                <a:spcPct val="120000"/>
              </a:lnSpc>
              <a:spcBef>
                <a:spcPts val="400"/>
              </a:spcBef>
              <a:defRPr sz="2800">
                <a:solidFill>
                  <a:srgbClr val="25211E"/>
                </a:solidFill>
                <a:latin typeface="Futura LT Medium"/>
                <a:ea typeface="Futura LT Medium"/>
                <a:cs typeface="Futura LT Medium"/>
                <a:sym typeface="Futura LT Medium"/>
              </a:defRPr>
            </a:lvl1pPr>
          </a:lstStyle>
          <a:p>
            <a:r>
              <a:rPr lang="zh-CN" altLang="zh-CN" sz="3600" dirty="0"/>
              <a:t>本项目聚焦于整车物流行业面临的问题，基于整车物流发展的实际情况，从整车物流运输选址、联运能力提升和运输成本控制等问题出发，对整车物流运输提供从选址，到最优路线规划以及成本预测的一体化解决方案，对整车物流问题进行深入的研究。</a:t>
            </a:r>
            <a:endParaRPr sz="3600" dirty="0">
              <a:latin typeface="Futura LT" panose="02000503000000000000" pitchFamily="2" charset="0"/>
            </a:endParaRPr>
          </a:p>
        </p:txBody>
      </p:sp>
      <p:grpSp>
        <p:nvGrpSpPr>
          <p:cNvPr id="4" name="组合 3"/>
          <p:cNvGrpSpPr/>
          <p:nvPr/>
        </p:nvGrpSpPr>
        <p:grpSpPr>
          <a:xfrm>
            <a:off x="1948403" y="10364063"/>
            <a:ext cx="7117533" cy="1742314"/>
            <a:chOff x="1948403" y="10364063"/>
            <a:chExt cx="7117533" cy="1742314"/>
          </a:xfrm>
        </p:grpSpPr>
        <p:sp>
          <p:nvSpPr>
            <p:cNvPr id="264" name="Shape 264"/>
            <p:cNvSpPr/>
            <p:nvPr/>
          </p:nvSpPr>
          <p:spPr>
            <a:xfrm>
              <a:off x="1948403" y="10659831"/>
              <a:ext cx="6863413" cy="14465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8" tIns="45718" rIns="45718" bIns="45718" numCol="1" anchor="ctr">
              <a:spAutoFit/>
            </a:bodyPr>
            <a:lstStyle/>
            <a:p>
              <a:pPr defTabSz="1828431">
                <a:defRPr sz="8800" cap="all">
                  <a:solidFill>
                    <a:srgbClr val="25211E"/>
                  </a:solidFill>
                  <a:latin typeface="Futura LT Medium"/>
                  <a:ea typeface="Futura LT Medium"/>
                  <a:cs typeface="Futura LT Medium"/>
                  <a:sym typeface="Futura LT Medium"/>
                </a:defRPr>
              </a:pPr>
              <a:r>
                <a:rPr dirty="0" err="1">
                  <a:latin typeface="Futura LT" panose="02000503000000000000" pitchFamily="2" charset="0"/>
                  <a:ea typeface="FZShangKuS-R-GB"/>
                  <a:cs typeface="FZShangKuS-R-GB"/>
                  <a:sym typeface="FZShangKuS-R-GB"/>
                </a:rPr>
                <a:t>我们</a:t>
              </a:r>
              <a:r>
                <a:rPr lang="zh-CN" altLang="en-US" dirty="0">
                  <a:latin typeface="Futura LT" panose="02000503000000000000" pitchFamily="2" charset="0"/>
                  <a:ea typeface="FZShangKuS-R-GB"/>
                  <a:cs typeface="FZShangKuS-R-GB"/>
                  <a:sym typeface="FZShangKuS-R-GB"/>
                </a:rPr>
                <a:t>要做什么</a:t>
              </a:r>
              <a:endParaRPr dirty="0">
                <a:latin typeface="Futura LT" panose="02000503000000000000" pitchFamily="2" charset="0"/>
                <a:ea typeface="FZShangKuS-R-GB"/>
                <a:cs typeface="FZShangKuS-R-GB"/>
                <a:sym typeface="FZShangKuS-R-GB"/>
              </a:endParaRPr>
            </a:p>
          </p:txBody>
        </p:sp>
        <p:sp>
          <p:nvSpPr>
            <p:cNvPr id="266" name="Shape 266"/>
            <p:cNvSpPr/>
            <p:nvPr/>
          </p:nvSpPr>
          <p:spPr>
            <a:xfrm>
              <a:off x="1948403" y="10364063"/>
              <a:ext cx="7117533" cy="5232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ctr">
              <a:spAutoFit/>
            </a:bodyPr>
            <a:lstStyle/>
            <a:p>
              <a:pPr defTabSz="1828431">
                <a:defRPr sz="2800" cap="all">
                  <a:solidFill>
                    <a:srgbClr val="25211E"/>
                  </a:solidFill>
                  <a:latin typeface="Futura LT Medium"/>
                  <a:ea typeface="Futura LT Medium"/>
                  <a:cs typeface="Futura LT Medium"/>
                  <a:sym typeface="Futura LT Medium"/>
                </a:defRPr>
              </a:pPr>
              <a:r>
                <a:rPr>
                  <a:latin typeface="Futura LT" panose="02000503000000000000" pitchFamily="2" charset="0"/>
                </a:rPr>
                <a:t>About Our Works</a:t>
              </a:r>
            </a:p>
          </p:txBody>
        </p:sp>
      </p:grpSp>
      <p:grpSp>
        <p:nvGrpSpPr>
          <p:cNvPr id="271" name="Group 271"/>
          <p:cNvGrpSpPr/>
          <p:nvPr/>
        </p:nvGrpSpPr>
        <p:grpSpPr>
          <a:xfrm>
            <a:off x="1074286" y="9727730"/>
            <a:ext cx="4196866" cy="1760938"/>
            <a:chOff x="-1" y="-1"/>
            <a:chExt cx="4196865" cy="1760937"/>
          </a:xfrm>
        </p:grpSpPr>
        <p:sp>
          <p:nvSpPr>
            <p:cNvPr id="268" name="Shape 268"/>
            <p:cNvSpPr/>
            <p:nvPr/>
          </p:nvSpPr>
          <p:spPr>
            <a:xfrm rot="16200000">
              <a:off x="-3" y="0"/>
              <a:ext cx="279408" cy="27940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000000"/>
            </a:solidFill>
            <a:ln w="12700" cap="flat">
              <a:noFill/>
              <a:miter lim="400000"/>
            </a:ln>
            <a:effectLst/>
          </p:spPr>
          <p:txBody>
            <a:bodyPr wrap="square" lIns="45718" tIns="45718" rIns="45718" bIns="45718" numCol="1" anchor="ctr">
              <a:noAutofit/>
            </a:bodyPr>
            <a:lstStyle/>
            <a:p>
              <a:pPr>
                <a:defRPr>
                  <a:solidFill>
                    <a:srgbClr val="000000"/>
                  </a:solidFill>
                  <a:latin typeface="Futura LT Medium"/>
                  <a:ea typeface="Futura LT Medium"/>
                  <a:cs typeface="Futura LT Medium"/>
                  <a:sym typeface="Futura LT Medium"/>
                </a:defRPr>
              </a:pPr>
              <a:endParaRPr>
                <a:latin typeface="Futura LT" panose="02000503000000000000" pitchFamily="2" charset="0"/>
              </a:endParaRPr>
            </a:p>
          </p:txBody>
        </p:sp>
        <p:sp>
          <p:nvSpPr>
            <p:cNvPr id="269" name="Shape 269"/>
            <p:cNvSpPr/>
            <p:nvPr/>
          </p:nvSpPr>
          <p:spPr>
            <a:xfrm flipV="1">
              <a:off x="139699" y="139700"/>
              <a:ext cx="4" cy="1621236"/>
            </a:xfrm>
            <a:prstGeom prst="line">
              <a:avLst/>
            </a:prstGeom>
            <a:noFill/>
            <a:ln w="25400" cap="flat">
              <a:solidFill>
                <a:srgbClr val="000000"/>
              </a:solidFill>
              <a:prstDash val="solid"/>
              <a:miter lim="800000"/>
            </a:ln>
            <a:effectLst/>
          </p:spPr>
          <p:txBody>
            <a:bodyPr wrap="square" lIns="45718" tIns="45718" rIns="45718" bIns="45718" numCol="1" anchor="t">
              <a:noAutofit/>
            </a:bodyPr>
            <a:lstStyle/>
            <a:p>
              <a:endParaRPr>
                <a:latin typeface="Futura LT" panose="02000503000000000000" pitchFamily="2" charset="0"/>
              </a:endParaRPr>
            </a:p>
          </p:txBody>
        </p:sp>
        <p:sp>
          <p:nvSpPr>
            <p:cNvPr id="270" name="Shape 270"/>
            <p:cNvSpPr/>
            <p:nvPr/>
          </p:nvSpPr>
          <p:spPr>
            <a:xfrm>
              <a:off x="126999" y="152401"/>
              <a:ext cx="4069866" cy="2"/>
            </a:xfrm>
            <a:prstGeom prst="line">
              <a:avLst/>
            </a:prstGeom>
            <a:noFill/>
            <a:ln w="25400" cap="flat">
              <a:solidFill>
                <a:srgbClr val="000000"/>
              </a:solidFill>
              <a:prstDash val="solid"/>
              <a:miter lim="800000"/>
            </a:ln>
            <a:effectLst/>
          </p:spPr>
          <p:txBody>
            <a:bodyPr wrap="square" lIns="45718" tIns="45718" rIns="45718" bIns="45718" numCol="1" anchor="t">
              <a:noAutofit/>
            </a:bodyPr>
            <a:lstStyle/>
            <a:p>
              <a:endParaRPr>
                <a:latin typeface="Futura LT" panose="02000503000000000000" pitchFamily="2" charset="0"/>
              </a:endParaRPr>
            </a:p>
          </p:txBody>
        </p:sp>
      </p:grpSp>
      <p:grpSp>
        <p:nvGrpSpPr>
          <p:cNvPr id="275" name="Group 275"/>
          <p:cNvGrpSpPr/>
          <p:nvPr/>
        </p:nvGrpSpPr>
        <p:grpSpPr>
          <a:xfrm>
            <a:off x="18549193" y="10608198"/>
            <a:ext cx="4760519" cy="1760938"/>
            <a:chOff x="0" y="0"/>
            <a:chExt cx="4760518" cy="1760937"/>
          </a:xfrm>
        </p:grpSpPr>
        <p:sp>
          <p:nvSpPr>
            <p:cNvPr id="272" name="Shape 272"/>
            <p:cNvSpPr/>
            <p:nvPr/>
          </p:nvSpPr>
          <p:spPr>
            <a:xfrm rot="5400000">
              <a:off x="4481113" y="1481531"/>
              <a:ext cx="279407" cy="27940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000000"/>
            </a:solidFill>
            <a:ln w="12700" cap="flat">
              <a:noFill/>
              <a:miter lim="400000"/>
            </a:ln>
            <a:effectLst/>
          </p:spPr>
          <p:txBody>
            <a:bodyPr wrap="square" lIns="45718" tIns="45718" rIns="45718" bIns="45718" numCol="1" anchor="ctr">
              <a:noAutofit/>
            </a:bodyPr>
            <a:lstStyle/>
            <a:p>
              <a:pPr>
                <a:defRPr>
                  <a:solidFill>
                    <a:srgbClr val="000000"/>
                  </a:solidFill>
                  <a:latin typeface="Futura LT Medium"/>
                  <a:ea typeface="Futura LT Medium"/>
                  <a:cs typeface="Futura LT Medium"/>
                  <a:sym typeface="Futura LT Medium"/>
                </a:defRPr>
              </a:pPr>
              <a:endParaRPr>
                <a:latin typeface="Futura LT" panose="02000503000000000000" pitchFamily="2" charset="0"/>
              </a:endParaRPr>
            </a:p>
          </p:txBody>
        </p:sp>
        <p:sp>
          <p:nvSpPr>
            <p:cNvPr id="273" name="Shape 273"/>
            <p:cNvSpPr/>
            <p:nvPr/>
          </p:nvSpPr>
          <p:spPr>
            <a:xfrm flipH="1">
              <a:off x="4620815" y="-1"/>
              <a:ext cx="2" cy="1621236"/>
            </a:xfrm>
            <a:prstGeom prst="line">
              <a:avLst/>
            </a:prstGeom>
            <a:noFill/>
            <a:ln w="25400" cap="flat">
              <a:solidFill>
                <a:srgbClr val="000000"/>
              </a:solidFill>
              <a:prstDash val="solid"/>
              <a:miter lim="800000"/>
            </a:ln>
            <a:effectLst/>
          </p:spPr>
          <p:txBody>
            <a:bodyPr wrap="square" lIns="45718" tIns="45718" rIns="45718" bIns="45718" numCol="1" anchor="t">
              <a:noAutofit/>
            </a:bodyPr>
            <a:lstStyle/>
            <a:p>
              <a:endParaRPr>
                <a:latin typeface="Futura LT" panose="02000503000000000000" pitchFamily="2" charset="0"/>
              </a:endParaRPr>
            </a:p>
          </p:txBody>
        </p:sp>
        <p:sp>
          <p:nvSpPr>
            <p:cNvPr id="274" name="Shape 274"/>
            <p:cNvSpPr/>
            <p:nvPr/>
          </p:nvSpPr>
          <p:spPr>
            <a:xfrm flipH="1" flipV="1">
              <a:off x="0" y="1608532"/>
              <a:ext cx="4633518" cy="3"/>
            </a:xfrm>
            <a:prstGeom prst="line">
              <a:avLst/>
            </a:prstGeom>
            <a:noFill/>
            <a:ln w="25400" cap="flat">
              <a:solidFill>
                <a:srgbClr val="000000"/>
              </a:solidFill>
              <a:prstDash val="solid"/>
              <a:miter lim="800000"/>
            </a:ln>
            <a:effectLst/>
          </p:spPr>
          <p:txBody>
            <a:bodyPr wrap="square" lIns="45718" tIns="45718" rIns="45718" bIns="45718" numCol="1" anchor="t">
              <a:noAutofit/>
            </a:bodyPr>
            <a:lstStyle/>
            <a:p>
              <a:endParaRPr>
                <a:latin typeface="Futura LT" panose="02000503000000000000" pitchFamily="2" charset="0"/>
              </a:endParaRPr>
            </a:p>
          </p:txBody>
        </p:sp>
      </p:grpSp>
    </p:spTree>
    <p:extLst>
      <p:ext uri="{BB962C8B-B14F-4D97-AF65-F5344CB8AC3E}">
        <p14:creationId xmlns:p14="http://schemas.microsoft.com/office/powerpoint/2010/main" val="85678663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1"/>
                                        </p:tgtEl>
                                        <p:attrNameLst>
                                          <p:attrName>style.visibility</p:attrName>
                                        </p:attrNameLst>
                                      </p:cBhvr>
                                      <p:to>
                                        <p:strVal val="visible"/>
                                      </p:to>
                                    </p:set>
                                    <p:anim calcmode="lin" valueType="num">
                                      <p:cBhvr>
                                        <p:cTn id="7" dur="500" fill="hold"/>
                                        <p:tgtEl>
                                          <p:spTgt spid="271"/>
                                        </p:tgtEl>
                                        <p:attrNameLst>
                                          <p:attrName>ppt_w</p:attrName>
                                        </p:attrNameLst>
                                      </p:cBhvr>
                                      <p:tavLst>
                                        <p:tav tm="0">
                                          <p:val>
                                            <p:fltVal val="0"/>
                                          </p:val>
                                        </p:tav>
                                        <p:tav tm="100000">
                                          <p:val>
                                            <p:strVal val="#ppt_w"/>
                                          </p:val>
                                        </p:tav>
                                      </p:tavLst>
                                    </p:anim>
                                    <p:anim calcmode="lin" valueType="num">
                                      <p:cBhvr>
                                        <p:cTn id="8" dur="500" fill="hold"/>
                                        <p:tgtEl>
                                          <p:spTgt spid="271"/>
                                        </p:tgtEl>
                                        <p:attrNameLst>
                                          <p:attrName>ppt_h</p:attrName>
                                        </p:attrNameLst>
                                      </p:cBhvr>
                                      <p:tavLst>
                                        <p:tav tm="0">
                                          <p:val>
                                            <p:fltVal val="0"/>
                                          </p:val>
                                        </p:tav>
                                        <p:tav tm="100000">
                                          <p:val>
                                            <p:strVal val="#ppt_h"/>
                                          </p:val>
                                        </p:tav>
                                      </p:tavLst>
                                    </p:anim>
                                    <p:animEffect transition="in" filter="fade">
                                      <p:cBhvr>
                                        <p:cTn id="9" dur="500"/>
                                        <p:tgtEl>
                                          <p:spTgt spid="271"/>
                                        </p:tgtEl>
                                      </p:cBhvr>
                                    </p:animEffect>
                                  </p:childTnLst>
                                </p:cTn>
                              </p:par>
                              <p:par>
                                <p:cTn id="10" presetID="53" presetClass="entr" presetSubtype="16" fill="hold" nodeType="withEffect">
                                  <p:stCondLst>
                                    <p:cond delay="0"/>
                                  </p:stCondLst>
                                  <p:childTnLst>
                                    <p:set>
                                      <p:cBhvr>
                                        <p:cTn id="11" dur="1" fill="hold">
                                          <p:stCondLst>
                                            <p:cond delay="0"/>
                                          </p:stCondLst>
                                        </p:cTn>
                                        <p:tgtEl>
                                          <p:spTgt spid="275"/>
                                        </p:tgtEl>
                                        <p:attrNameLst>
                                          <p:attrName>style.visibility</p:attrName>
                                        </p:attrNameLst>
                                      </p:cBhvr>
                                      <p:to>
                                        <p:strVal val="visible"/>
                                      </p:to>
                                    </p:set>
                                    <p:anim calcmode="lin" valueType="num">
                                      <p:cBhvr>
                                        <p:cTn id="12" dur="500" fill="hold"/>
                                        <p:tgtEl>
                                          <p:spTgt spid="275"/>
                                        </p:tgtEl>
                                        <p:attrNameLst>
                                          <p:attrName>ppt_w</p:attrName>
                                        </p:attrNameLst>
                                      </p:cBhvr>
                                      <p:tavLst>
                                        <p:tav tm="0">
                                          <p:val>
                                            <p:fltVal val="0"/>
                                          </p:val>
                                        </p:tav>
                                        <p:tav tm="100000">
                                          <p:val>
                                            <p:strVal val="#ppt_w"/>
                                          </p:val>
                                        </p:tav>
                                      </p:tavLst>
                                    </p:anim>
                                    <p:anim calcmode="lin" valueType="num">
                                      <p:cBhvr>
                                        <p:cTn id="13" dur="500" fill="hold"/>
                                        <p:tgtEl>
                                          <p:spTgt spid="275"/>
                                        </p:tgtEl>
                                        <p:attrNameLst>
                                          <p:attrName>ppt_h</p:attrName>
                                        </p:attrNameLst>
                                      </p:cBhvr>
                                      <p:tavLst>
                                        <p:tav tm="0">
                                          <p:val>
                                            <p:fltVal val="0"/>
                                          </p:val>
                                        </p:tav>
                                        <p:tav tm="100000">
                                          <p:val>
                                            <p:strVal val="#ppt_h"/>
                                          </p:val>
                                        </p:tav>
                                      </p:tavLst>
                                    </p:anim>
                                    <p:animEffect transition="in" filter="fade">
                                      <p:cBhvr>
                                        <p:cTn id="14" dur="500"/>
                                        <p:tgtEl>
                                          <p:spTgt spid="275"/>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265">
                                            <p:txEl>
                                              <p:pRg st="0" end="0"/>
                                            </p:txEl>
                                          </p:spTgt>
                                        </p:tgtEl>
                                        <p:attrNameLst>
                                          <p:attrName>style.visibility</p:attrName>
                                        </p:attrNameLst>
                                      </p:cBhvr>
                                      <p:to>
                                        <p:strVal val="visible"/>
                                      </p:to>
                                    </p:set>
                                    <p:animEffect transition="in" filter="fade">
                                      <p:cBhvr>
                                        <p:cTn id="22" dur="500"/>
                                        <p:tgtEl>
                                          <p:spTgt spid="2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 name="image17.jpg"/>
          <p:cNvPicPr>
            <a:picLocks noGrp="1" noChangeAspect="1"/>
          </p:cNvPicPr>
          <p:nvPr>
            <p:ph type="pic" idx="13"/>
          </p:nvPr>
        </p:nvPicPr>
        <p:blipFill>
          <a:blip r:embed="rId3"/>
          <a:stretch>
            <a:fillRect/>
          </a:stretch>
        </p:blipFill>
        <p:spPr>
          <a:prstGeom prst="rect">
            <a:avLst/>
          </a:prstGeom>
        </p:spPr>
      </p:pic>
      <p:pic>
        <p:nvPicPr>
          <p:cNvPr id="423" name="image18.jpg"/>
          <p:cNvPicPr>
            <a:picLocks noGrp="1" noChangeAspect="1"/>
          </p:cNvPicPr>
          <p:nvPr>
            <p:ph type="pic" idx="15"/>
          </p:nvPr>
        </p:nvPicPr>
        <p:blipFill>
          <a:blip r:embed="rId4"/>
          <a:stretch>
            <a:fillRect/>
          </a:stretch>
        </p:blipFill>
        <p:spPr>
          <a:prstGeom prst="rect">
            <a:avLst/>
          </a:prstGeom>
        </p:spPr>
      </p:pic>
      <p:pic>
        <p:nvPicPr>
          <p:cNvPr id="424" name="image19.jpg"/>
          <p:cNvPicPr>
            <a:picLocks noGrp="1" noChangeAspect="1"/>
          </p:cNvPicPr>
          <p:nvPr>
            <p:ph type="pic" idx="14"/>
          </p:nvPr>
        </p:nvPicPr>
        <p:blipFill>
          <a:blip r:embed="rId5"/>
          <a:stretch>
            <a:fillRect/>
          </a:stretch>
        </p:blipFill>
        <p:spPr>
          <a:xfrm>
            <a:off x="-3" y="-16200"/>
            <a:ext cx="8009274" cy="13748403"/>
          </a:xfrm>
          <a:prstGeom prst="rect">
            <a:avLst/>
          </a:prstGeom>
        </p:spPr>
      </p:pic>
      <p:grpSp>
        <p:nvGrpSpPr>
          <p:cNvPr id="429" name="Group 429"/>
          <p:cNvGrpSpPr/>
          <p:nvPr/>
        </p:nvGrpSpPr>
        <p:grpSpPr>
          <a:xfrm>
            <a:off x="8079825" y="5104"/>
            <a:ext cx="8188306" cy="13748408"/>
            <a:chOff x="-1" y="-1"/>
            <a:chExt cx="8188305" cy="13748406"/>
          </a:xfrm>
        </p:grpSpPr>
        <p:sp>
          <p:nvSpPr>
            <p:cNvPr id="425" name="Shape 425"/>
            <p:cNvSpPr/>
            <p:nvPr/>
          </p:nvSpPr>
          <p:spPr>
            <a:xfrm>
              <a:off x="-1" y="-1"/>
              <a:ext cx="8188305" cy="13748406"/>
            </a:xfrm>
            <a:prstGeom prst="rect">
              <a:avLst/>
            </a:prstGeom>
            <a:solidFill>
              <a:srgbClr val="000000">
                <a:alpha val="80157"/>
              </a:srgbClr>
            </a:solidFill>
            <a:ln w="12700" cap="flat">
              <a:noFill/>
              <a:miter lim="400000"/>
            </a:ln>
            <a:effectLst/>
          </p:spPr>
          <p:txBody>
            <a:bodyPr wrap="square" lIns="45718" tIns="45718" rIns="45718" bIns="45718" numCol="1" anchor="t">
              <a:noAutofit/>
            </a:bodyPr>
            <a:lstStyle/>
            <a:p>
              <a:pPr defTabSz="2438337">
                <a:defRPr sz="4800">
                  <a:latin typeface="Futura LT Medium"/>
                  <a:ea typeface="Futura LT Medium"/>
                  <a:cs typeface="Futura LT Medium"/>
                  <a:sym typeface="Futura LT Medium"/>
                </a:defRPr>
              </a:pPr>
              <a:endParaRPr dirty="0">
                <a:solidFill>
                  <a:schemeClr val="bg1"/>
                </a:solidFill>
                <a:latin typeface="+mj-lt"/>
                <a:ea typeface="+mj-ea"/>
              </a:endParaRPr>
            </a:p>
          </p:txBody>
        </p:sp>
        <p:sp>
          <p:nvSpPr>
            <p:cNvPr id="426" name="Shape 426"/>
            <p:cNvSpPr/>
            <p:nvPr/>
          </p:nvSpPr>
          <p:spPr>
            <a:xfrm>
              <a:off x="3467769" y="4929445"/>
              <a:ext cx="1288814" cy="13336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000">
                  <a:latin typeface="Futura LT Medium"/>
                  <a:ea typeface="Futura LT Medium"/>
                  <a:cs typeface="Futura LT Medium"/>
                  <a:sym typeface="Futura LT Medium"/>
                </a:defRPr>
              </a:lvl1pPr>
            </a:lstStyle>
            <a:p>
              <a:r>
                <a:rPr>
                  <a:solidFill>
                    <a:schemeClr val="bg1"/>
                  </a:solidFill>
                  <a:latin typeface="+mj-lt"/>
                  <a:ea typeface="+mj-ea"/>
                </a:rPr>
                <a:t>02</a:t>
              </a:r>
            </a:p>
          </p:txBody>
        </p:sp>
        <p:sp>
          <p:nvSpPr>
            <p:cNvPr id="427" name="Shape 427"/>
            <p:cNvSpPr/>
            <p:nvPr/>
          </p:nvSpPr>
          <p:spPr>
            <a:xfrm>
              <a:off x="2547395" y="6743848"/>
              <a:ext cx="3180358" cy="7181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4000" cap="all">
                  <a:latin typeface="造字工房悦黑（非商用）常规体"/>
                  <a:ea typeface="造字工房悦黑（非商用）常规体"/>
                  <a:cs typeface="造字工房悦黑（非商用）常规体"/>
                  <a:sym typeface="造字工房悦黑（非商用）常规体"/>
                </a:defRPr>
              </a:lvl1pPr>
            </a:lstStyle>
            <a:p>
              <a:pPr>
                <a:defRPr>
                  <a:latin typeface="Futura LT Medium"/>
                  <a:ea typeface="Futura LT Medium"/>
                  <a:cs typeface="Futura LT Medium"/>
                  <a:sym typeface="Futura LT Medium"/>
                </a:defRPr>
              </a:pPr>
              <a:r>
                <a:rPr lang="zh-CN" altLang="en-US" dirty="0">
                  <a:solidFill>
                    <a:schemeClr val="bg1"/>
                  </a:solidFill>
                  <a:latin typeface="+mj-lt"/>
                  <a:ea typeface="+mj-ea"/>
                  <a:sym typeface="造字工房悦黑（非商用）常规体"/>
                </a:rPr>
                <a:t>运输路径优化</a:t>
              </a:r>
              <a:endParaRPr dirty="0">
                <a:solidFill>
                  <a:schemeClr val="bg1"/>
                </a:solidFill>
                <a:latin typeface="+mj-lt"/>
                <a:ea typeface="+mj-ea"/>
                <a:sym typeface="造字工房悦黑（非商用）常规体"/>
              </a:endParaRPr>
            </a:p>
          </p:txBody>
        </p:sp>
        <p:sp>
          <p:nvSpPr>
            <p:cNvPr id="428" name="Shape 428"/>
            <p:cNvSpPr/>
            <p:nvPr/>
          </p:nvSpPr>
          <p:spPr>
            <a:xfrm>
              <a:off x="1596089" y="7842948"/>
              <a:ext cx="5216176" cy="36814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lgn="ctr" defTabSz="825500">
                <a:defRPr sz="2500">
                  <a:latin typeface="Futura LT Medium"/>
                  <a:ea typeface="Futura LT Medium"/>
                  <a:cs typeface="Futura LT Medium"/>
                  <a:sym typeface="Futura LT Medium"/>
                </a:defRPr>
              </a:lvl1pPr>
            </a:lstStyle>
            <a:p>
              <a:pPr indent="266700" algn="l">
                <a:lnSpc>
                  <a:spcPct val="120000"/>
                </a:lnSpc>
              </a:pPr>
              <a:r>
                <a:rPr lang="en-US" altLang="zh-CN" sz="2800" b="1" kern="100" dirty="0">
                  <a:solidFill>
                    <a:schemeClr val="bg1">
                      <a:lumMod val="95000"/>
                    </a:schemeClr>
                  </a:solidFill>
                  <a:effectLst/>
                  <a:latin typeface="+mn-ea"/>
                  <a:ea typeface="+mn-ea"/>
                  <a:cs typeface="宋体" panose="02010600030101010101" pitchFamily="2" charset="-122"/>
                </a:rPr>
                <a:t>     </a:t>
              </a:r>
              <a:r>
                <a:rPr lang="zh-CN" altLang="zh-CN" sz="2800" b="1" kern="100" dirty="0">
                  <a:solidFill>
                    <a:schemeClr val="bg1">
                      <a:lumMod val="95000"/>
                    </a:schemeClr>
                  </a:solidFill>
                  <a:effectLst/>
                  <a:latin typeface="+mn-ea"/>
                  <a:ea typeface="+mn-ea"/>
                  <a:cs typeface="宋体" panose="02010600030101010101" pitchFamily="2" charset="-122"/>
                </a:rPr>
                <a:t>通过算法可以更为简便的实现长三角地区整车物流运输的优化方案，从出发地点开始检索当前是否需要中转方案，并依靠算法多次更新当前运输方案，直至目标地点被收录，评估所有运输线路，择取最优路线。</a:t>
              </a:r>
              <a:endParaRPr lang="zh-CN" altLang="zh-CN" sz="2800" b="1" kern="100" dirty="0">
                <a:solidFill>
                  <a:schemeClr val="bg1">
                    <a:lumMod val="95000"/>
                  </a:schemeClr>
                </a:solidFill>
                <a:effectLst/>
                <a:latin typeface="+mn-ea"/>
                <a:ea typeface="+mn-ea"/>
                <a:cs typeface="Times New Roman" panose="02020603050405020304" pitchFamily="18" charset="0"/>
              </a:endParaRPr>
            </a:p>
          </p:txBody>
        </p:sp>
      </p:grpSp>
      <p:grpSp>
        <p:nvGrpSpPr>
          <p:cNvPr id="434" name="Group 434"/>
          <p:cNvGrpSpPr/>
          <p:nvPr/>
        </p:nvGrpSpPr>
        <p:grpSpPr>
          <a:xfrm>
            <a:off x="11409872" y="-20884"/>
            <a:ext cx="12999453" cy="13714924"/>
            <a:chOff x="-6708165" y="16771"/>
            <a:chExt cx="12999451" cy="13714923"/>
          </a:xfrm>
        </p:grpSpPr>
        <p:sp>
          <p:nvSpPr>
            <p:cNvPr id="430" name="Shape 430"/>
            <p:cNvSpPr/>
            <p:nvPr/>
          </p:nvSpPr>
          <p:spPr>
            <a:xfrm>
              <a:off x="-1784126" y="16771"/>
              <a:ext cx="8075412" cy="13714923"/>
            </a:xfrm>
            <a:prstGeom prst="rect">
              <a:avLst/>
            </a:prstGeom>
            <a:solidFill>
              <a:srgbClr val="000000">
                <a:alpha val="80157"/>
              </a:srgbClr>
            </a:solidFill>
            <a:ln w="12700" cap="flat">
              <a:noFill/>
              <a:miter lim="400000"/>
            </a:ln>
            <a:effectLst/>
          </p:spPr>
          <p:txBody>
            <a:bodyPr wrap="square" lIns="45718" tIns="45718" rIns="45718" bIns="45718" numCol="1" anchor="t">
              <a:noAutofit/>
            </a:bodyPr>
            <a:lstStyle/>
            <a:p>
              <a:pPr defTabSz="2438337">
                <a:defRPr sz="4800">
                  <a:latin typeface="Futura LT Medium"/>
                  <a:ea typeface="Futura LT Medium"/>
                  <a:cs typeface="Futura LT Medium"/>
                  <a:sym typeface="Futura LT Medium"/>
                </a:defRPr>
              </a:pPr>
              <a:endParaRPr dirty="0">
                <a:solidFill>
                  <a:schemeClr val="bg1"/>
                </a:solidFill>
                <a:latin typeface="+mj-lt"/>
                <a:ea typeface="+mj-ea"/>
              </a:endParaRPr>
            </a:p>
          </p:txBody>
        </p:sp>
        <p:sp>
          <p:nvSpPr>
            <p:cNvPr id="431" name="Shape 431"/>
            <p:cNvSpPr/>
            <p:nvPr/>
          </p:nvSpPr>
          <p:spPr>
            <a:xfrm>
              <a:off x="1497972" y="4891795"/>
              <a:ext cx="1288814" cy="13336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000">
                  <a:latin typeface="Futura LT Medium"/>
                  <a:ea typeface="Futura LT Medium"/>
                  <a:cs typeface="Futura LT Medium"/>
                  <a:sym typeface="Futura LT Medium"/>
                </a:defRPr>
              </a:lvl1pPr>
            </a:lstStyle>
            <a:p>
              <a:r>
                <a:rPr dirty="0">
                  <a:solidFill>
                    <a:schemeClr val="bg1"/>
                  </a:solidFill>
                  <a:latin typeface="+mj-lt"/>
                  <a:ea typeface="+mj-ea"/>
                </a:rPr>
                <a:t>03</a:t>
              </a:r>
            </a:p>
          </p:txBody>
        </p:sp>
        <p:sp>
          <p:nvSpPr>
            <p:cNvPr id="432" name="Shape 432"/>
            <p:cNvSpPr/>
            <p:nvPr/>
          </p:nvSpPr>
          <p:spPr>
            <a:xfrm>
              <a:off x="477846" y="6706197"/>
              <a:ext cx="3180359" cy="7181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4000" cap="all">
                  <a:latin typeface="造字工房悦黑（非商用）常规体"/>
                  <a:ea typeface="造字工房悦黑（非商用）常规体"/>
                  <a:cs typeface="造字工房悦黑（非商用）常规体"/>
                  <a:sym typeface="造字工房悦黑（非商用）常规体"/>
                </a:defRPr>
              </a:lvl1pPr>
            </a:lstStyle>
            <a:p>
              <a:pPr>
                <a:defRPr>
                  <a:latin typeface="Futura LT Medium"/>
                  <a:ea typeface="Futura LT Medium"/>
                  <a:cs typeface="Futura LT Medium"/>
                  <a:sym typeface="Futura LT Medium"/>
                </a:defRPr>
              </a:pPr>
              <a:r>
                <a:rPr lang="zh-CN" altLang="en-US" dirty="0">
                  <a:solidFill>
                    <a:schemeClr val="bg1"/>
                  </a:solidFill>
                  <a:latin typeface="+mj-lt"/>
                  <a:ea typeface="+mj-ea"/>
                  <a:sym typeface="造字工房悦黑（非商用）常规体"/>
                </a:rPr>
                <a:t>运输成本模型</a:t>
              </a:r>
              <a:endParaRPr dirty="0">
                <a:solidFill>
                  <a:schemeClr val="bg1"/>
                </a:solidFill>
                <a:latin typeface="+mj-lt"/>
                <a:ea typeface="+mj-ea"/>
                <a:sym typeface="造字工房悦黑（非商用）常规体"/>
              </a:endParaRPr>
            </a:p>
          </p:txBody>
        </p:sp>
        <p:sp>
          <p:nvSpPr>
            <p:cNvPr id="433" name="Shape 433"/>
            <p:cNvSpPr/>
            <p:nvPr/>
          </p:nvSpPr>
          <p:spPr>
            <a:xfrm>
              <a:off x="-6708165" y="9533460"/>
              <a:ext cx="5216175" cy="5851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lgn="ctr" defTabSz="825500">
                <a:defRPr sz="2500">
                  <a:latin typeface="Futura LT Medium"/>
                  <a:ea typeface="Futura LT Medium"/>
                  <a:cs typeface="Futura LT Medium"/>
                  <a:sym typeface="Futura LT Medium"/>
                </a:defRPr>
              </a:lvl1pPr>
            </a:lstStyle>
            <a:p>
              <a:pPr indent="266700" algn="l">
                <a:lnSpc>
                  <a:spcPct val="120000"/>
                </a:lnSpc>
              </a:pPr>
              <a:endParaRPr lang="zh-CN" altLang="zh-CN" sz="2800" b="1" kern="100" dirty="0">
                <a:solidFill>
                  <a:schemeClr val="bg1">
                    <a:lumMod val="95000"/>
                  </a:schemeClr>
                </a:solidFill>
                <a:effectLst/>
                <a:latin typeface="+mn-ea"/>
                <a:ea typeface="+mn-ea"/>
                <a:cs typeface="Times New Roman" panose="02020603050405020304" pitchFamily="18" charset="0"/>
              </a:endParaRPr>
            </a:p>
          </p:txBody>
        </p:sp>
      </p:grpSp>
      <p:grpSp>
        <p:nvGrpSpPr>
          <p:cNvPr id="439" name="Group 439"/>
          <p:cNvGrpSpPr/>
          <p:nvPr/>
        </p:nvGrpSpPr>
        <p:grpSpPr>
          <a:xfrm>
            <a:off x="22823" y="-16202"/>
            <a:ext cx="7986518" cy="13748407"/>
            <a:chOff x="-1" y="0"/>
            <a:chExt cx="7986516" cy="13748406"/>
          </a:xfrm>
        </p:grpSpPr>
        <p:sp>
          <p:nvSpPr>
            <p:cNvPr id="435" name="Shape 435"/>
            <p:cNvSpPr/>
            <p:nvPr/>
          </p:nvSpPr>
          <p:spPr>
            <a:xfrm>
              <a:off x="-1" y="0"/>
              <a:ext cx="7986516" cy="13748406"/>
            </a:xfrm>
            <a:prstGeom prst="rect">
              <a:avLst/>
            </a:prstGeom>
            <a:solidFill>
              <a:srgbClr val="000000">
                <a:alpha val="80157"/>
              </a:srgbClr>
            </a:solidFill>
            <a:ln w="12700" cap="flat">
              <a:noFill/>
              <a:miter lim="400000"/>
            </a:ln>
            <a:effectLst/>
          </p:spPr>
          <p:txBody>
            <a:bodyPr wrap="square" lIns="45718" tIns="45718" rIns="45718" bIns="45718" numCol="1" anchor="t">
              <a:noAutofit/>
            </a:bodyPr>
            <a:lstStyle/>
            <a:p>
              <a:pPr defTabSz="2438337">
                <a:defRPr sz="4800">
                  <a:latin typeface="Futura LT Medium"/>
                  <a:ea typeface="Futura LT Medium"/>
                  <a:cs typeface="Futura LT Medium"/>
                  <a:sym typeface="Futura LT Medium"/>
                </a:defRPr>
              </a:pPr>
              <a:endParaRPr>
                <a:solidFill>
                  <a:schemeClr val="bg1"/>
                </a:solidFill>
                <a:latin typeface="+mj-lt"/>
                <a:ea typeface="+mj-ea"/>
              </a:endParaRPr>
            </a:p>
          </p:txBody>
        </p:sp>
        <p:sp>
          <p:nvSpPr>
            <p:cNvPr id="436" name="Shape 436"/>
            <p:cNvSpPr/>
            <p:nvPr/>
          </p:nvSpPr>
          <p:spPr>
            <a:xfrm>
              <a:off x="2414816" y="6765153"/>
              <a:ext cx="3180357" cy="7181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4000" cap="all">
                  <a:latin typeface="造字工房悦黑（非商用）常规体"/>
                  <a:ea typeface="造字工房悦黑（非商用）常规体"/>
                  <a:cs typeface="造字工房悦黑（非商用）常规体"/>
                  <a:sym typeface="造字工房悦黑（非商用）常规体"/>
                </a:defRPr>
              </a:lvl1pPr>
            </a:lstStyle>
            <a:p>
              <a:pPr>
                <a:defRPr>
                  <a:latin typeface="Futura LT Medium"/>
                  <a:ea typeface="Futura LT Medium"/>
                  <a:cs typeface="Futura LT Medium"/>
                  <a:sym typeface="Futura LT Medium"/>
                </a:defRPr>
              </a:pPr>
              <a:r>
                <a:rPr lang="zh-CN" altLang="en-US" dirty="0">
                  <a:solidFill>
                    <a:schemeClr val="bg1"/>
                  </a:solidFill>
                  <a:latin typeface="+mj-lt"/>
                  <a:ea typeface="+mj-ea"/>
                </a:rPr>
                <a:t>集散中心选址</a:t>
              </a:r>
              <a:endParaRPr dirty="0">
                <a:solidFill>
                  <a:schemeClr val="bg1"/>
                </a:solidFill>
                <a:latin typeface="+mj-lt"/>
                <a:ea typeface="+mj-ea"/>
                <a:sym typeface="造字工房悦黑（非商用）常规体"/>
              </a:endParaRPr>
            </a:p>
          </p:txBody>
        </p:sp>
        <p:sp>
          <p:nvSpPr>
            <p:cNvPr id="437" name="Shape 437"/>
            <p:cNvSpPr/>
            <p:nvPr/>
          </p:nvSpPr>
          <p:spPr>
            <a:xfrm>
              <a:off x="1371509" y="7866166"/>
              <a:ext cx="5216175" cy="36814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lgn="ctr" defTabSz="825500">
                <a:defRPr sz="2500">
                  <a:latin typeface="Futura LT Medium"/>
                  <a:ea typeface="Futura LT Medium"/>
                  <a:cs typeface="Futura LT Medium"/>
                  <a:sym typeface="Futura LT Medium"/>
                </a:defRPr>
              </a:lvl1pPr>
            </a:lstStyle>
            <a:p>
              <a:pPr indent="266700" algn="l">
                <a:lnSpc>
                  <a:spcPct val="120000"/>
                </a:lnSpc>
              </a:pPr>
              <a:r>
                <a:rPr lang="en-US" altLang="zh-CN" sz="2800" b="1" kern="100" dirty="0">
                  <a:solidFill>
                    <a:schemeClr val="bg1">
                      <a:lumMod val="95000"/>
                    </a:schemeClr>
                  </a:solidFill>
                  <a:effectLst/>
                  <a:latin typeface="+mn-ea"/>
                  <a:ea typeface="+mn-ea"/>
                  <a:cs typeface="宋体" panose="02010600030101010101" pitchFamily="2" charset="-122"/>
                </a:rPr>
                <a:t>     </a:t>
              </a:r>
              <a:r>
                <a:rPr lang="zh-CN" altLang="zh-CN" sz="2800" b="1" kern="100" dirty="0">
                  <a:solidFill>
                    <a:schemeClr val="bg1">
                      <a:lumMod val="95000"/>
                    </a:schemeClr>
                  </a:solidFill>
                  <a:effectLst/>
                  <a:latin typeface="+mn-ea"/>
                  <a:ea typeface="+mn-ea"/>
                  <a:cs typeface="宋体" panose="02010600030101010101" pitchFamily="2" charset="-122"/>
                </a:rPr>
                <a:t>针对现有集散中心无法覆盖所有城市且运输时效性无法保障的问题，首先使用启发式算法计算合理的集散中心覆盖范围，基于该合理覆盖半径使用贪心算法选择二级集散中心，以保证所有城市均被集散中心覆盖。</a:t>
              </a:r>
              <a:endParaRPr lang="zh-CN" altLang="zh-CN" sz="2800" b="1" kern="100" dirty="0">
                <a:solidFill>
                  <a:schemeClr val="bg1">
                    <a:lumMod val="95000"/>
                  </a:schemeClr>
                </a:solidFill>
                <a:effectLst/>
                <a:latin typeface="+mn-ea"/>
                <a:ea typeface="+mn-ea"/>
                <a:cs typeface="Times New Roman" panose="02020603050405020304" pitchFamily="18" charset="0"/>
              </a:endParaRPr>
            </a:p>
          </p:txBody>
        </p:sp>
        <p:sp>
          <p:nvSpPr>
            <p:cNvPr id="438" name="Shape 438"/>
            <p:cNvSpPr/>
            <p:nvPr/>
          </p:nvSpPr>
          <p:spPr>
            <a:xfrm>
              <a:off x="3360587" y="4950752"/>
              <a:ext cx="1288814" cy="13336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000">
                  <a:latin typeface="Futura LT Medium"/>
                  <a:ea typeface="Futura LT Medium"/>
                  <a:cs typeface="Futura LT Medium"/>
                  <a:sym typeface="Futura LT Medium"/>
                </a:defRPr>
              </a:lvl1pPr>
            </a:lstStyle>
            <a:p>
              <a:r>
                <a:rPr>
                  <a:solidFill>
                    <a:schemeClr val="bg1"/>
                  </a:solidFill>
                  <a:latin typeface="+mj-lt"/>
                  <a:ea typeface="+mj-ea"/>
                </a:rPr>
                <a:t>01</a:t>
              </a:r>
            </a:p>
          </p:txBody>
        </p:sp>
      </p:grpSp>
      <p:grpSp>
        <p:nvGrpSpPr>
          <p:cNvPr id="2" name="组合 1"/>
          <p:cNvGrpSpPr/>
          <p:nvPr/>
        </p:nvGrpSpPr>
        <p:grpSpPr>
          <a:xfrm>
            <a:off x="9516845" y="1231709"/>
            <a:ext cx="5314267" cy="2204624"/>
            <a:chOff x="9516845" y="1231709"/>
            <a:chExt cx="5314267" cy="2204624"/>
          </a:xfrm>
        </p:grpSpPr>
        <p:sp>
          <p:nvSpPr>
            <p:cNvPr id="440" name="Shape 440"/>
            <p:cNvSpPr/>
            <p:nvPr/>
          </p:nvSpPr>
          <p:spPr>
            <a:xfrm>
              <a:off x="9516845" y="1712792"/>
              <a:ext cx="5314267" cy="1723541"/>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10000" cap="all">
                  <a:solidFill>
                    <a:schemeClr val="accent2"/>
                  </a:solidFill>
                  <a:latin typeface="FZShangKuS-R-GB"/>
                  <a:ea typeface="FZShangKuS-R-GB"/>
                  <a:cs typeface="FZShangKuS-R-GB"/>
                  <a:sym typeface="FZShangKuS-R-GB"/>
                </a:defRPr>
              </a:lvl1pPr>
            </a:lstStyle>
            <a:p>
              <a:pPr>
                <a:defRPr>
                  <a:latin typeface="Futura LT Medium"/>
                  <a:ea typeface="Futura LT Medium"/>
                  <a:cs typeface="Futura LT Medium"/>
                  <a:sym typeface="Futura LT Medium"/>
                </a:defRPr>
              </a:pPr>
              <a:r>
                <a:rPr lang="zh-CN" altLang="en-US" dirty="0">
                  <a:latin typeface="方正尚酷简体" panose="03000509000000000000" pitchFamily="65" charset="-122"/>
                  <a:ea typeface="方正尚酷简体" panose="03000509000000000000" pitchFamily="65" charset="-122"/>
                </a:rPr>
                <a:t>研究概述</a:t>
              </a:r>
              <a:endParaRPr dirty="0">
                <a:latin typeface="方正尚酷简体" panose="03000509000000000000" pitchFamily="65" charset="-122"/>
                <a:ea typeface="方正尚酷简体" panose="03000509000000000000" pitchFamily="65" charset="-122"/>
                <a:sym typeface="FZShangKuS-R-GB"/>
              </a:endParaRPr>
            </a:p>
          </p:txBody>
        </p:sp>
        <p:sp>
          <p:nvSpPr>
            <p:cNvPr id="441" name="Shape 441"/>
            <p:cNvSpPr/>
            <p:nvPr/>
          </p:nvSpPr>
          <p:spPr>
            <a:xfrm>
              <a:off x="11158708" y="1231709"/>
              <a:ext cx="2066583" cy="615545"/>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2800">
                  <a:latin typeface="Futura LT Medium"/>
                  <a:ea typeface="Futura LT Medium"/>
                  <a:cs typeface="Futura LT Medium"/>
                  <a:sym typeface="Futura LT Medium"/>
                </a:defRPr>
              </a:lvl1pPr>
            </a:lstStyle>
            <a:p>
              <a:r>
                <a:rPr dirty="0">
                  <a:solidFill>
                    <a:schemeClr val="bg1"/>
                  </a:solidFill>
                  <a:latin typeface="Futura LT" panose="02000503000000000000" pitchFamily="2" charset="0"/>
                </a:rPr>
                <a:t>Summarize</a:t>
              </a:r>
            </a:p>
          </p:txBody>
        </p:sp>
      </p:grpSp>
      <p:sp>
        <p:nvSpPr>
          <p:cNvPr id="3" name="Shape 428">
            <a:extLst>
              <a:ext uri="{FF2B5EF4-FFF2-40B4-BE49-F238E27FC236}">
                <a16:creationId xmlns:a16="http://schemas.microsoft.com/office/drawing/2014/main" id="{B10BD8A7-8E7E-3E6A-0D03-69C8525627FC}"/>
              </a:ext>
            </a:extLst>
          </p:cNvPr>
          <p:cNvSpPr/>
          <p:nvPr/>
        </p:nvSpPr>
        <p:spPr>
          <a:xfrm>
            <a:off x="17735453" y="7772698"/>
            <a:ext cx="5216177" cy="419762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lgn="ctr" defTabSz="825500">
              <a:defRPr sz="2500">
                <a:latin typeface="Futura LT Medium"/>
                <a:ea typeface="Futura LT Medium"/>
                <a:cs typeface="Futura LT Medium"/>
                <a:sym typeface="Futura LT Medium"/>
              </a:defRPr>
            </a:lvl1pPr>
          </a:lstStyle>
          <a:p>
            <a:pPr indent="266700" algn="l">
              <a:lnSpc>
                <a:spcPct val="120000"/>
              </a:lnSpc>
            </a:pPr>
            <a:r>
              <a:rPr lang="en-US" altLang="zh-CN" sz="2800" b="1" kern="100" dirty="0">
                <a:solidFill>
                  <a:schemeClr val="bg1">
                    <a:lumMod val="95000"/>
                  </a:schemeClr>
                </a:solidFill>
                <a:effectLst/>
                <a:latin typeface="+mn-ea"/>
                <a:ea typeface="+mn-ea"/>
                <a:cs typeface="宋体" panose="02010600030101010101" pitchFamily="2" charset="-122"/>
              </a:rPr>
              <a:t>     </a:t>
            </a:r>
            <a:r>
              <a:rPr lang="zh-CN" altLang="zh-CN" sz="2800" b="1" kern="100" dirty="0">
                <a:solidFill>
                  <a:schemeClr val="bg1">
                    <a:lumMod val="95000"/>
                  </a:schemeClr>
                </a:solidFill>
                <a:effectLst/>
                <a:latin typeface="+mn-ea"/>
                <a:ea typeface="+mn-ea"/>
                <a:cs typeface="宋体" panose="02010600030101010101" pitchFamily="2" charset="-122"/>
              </a:rPr>
              <a:t>通过预分析得到可能存在的特征值，使用的方法包括</a:t>
            </a:r>
            <a:r>
              <a:rPr lang="en-US" altLang="zh-CN" sz="2800" b="1" kern="100" dirty="0">
                <a:solidFill>
                  <a:schemeClr val="bg1">
                    <a:lumMod val="95000"/>
                  </a:schemeClr>
                </a:solidFill>
                <a:effectLst/>
                <a:latin typeface="+mn-ea"/>
                <a:ea typeface="+mn-ea"/>
                <a:cs typeface="宋体" panose="02010600030101010101" pitchFamily="2" charset="-122"/>
              </a:rPr>
              <a:t>AI</a:t>
            </a:r>
            <a:r>
              <a:rPr lang="zh-CN" altLang="zh-CN" sz="2800" b="1" kern="100" dirty="0">
                <a:solidFill>
                  <a:schemeClr val="bg1">
                    <a:lumMod val="95000"/>
                  </a:schemeClr>
                </a:solidFill>
                <a:effectLst/>
                <a:latin typeface="+mn-ea"/>
                <a:ea typeface="+mn-ea"/>
                <a:cs typeface="宋体" panose="02010600030101010101" pitchFamily="2" charset="-122"/>
              </a:rPr>
              <a:t>大模型分析，数值型数据清洗，词频统计，词语相关性分析。比较多种机器学习模型，观察模型的综合得分，结合实际值与预测值的散点图以及学习曲线，从中选取性能最优的随机森林模型。</a:t>
            </a:r>
            <a:endParaRPr lang="zh-CN" altLang="zh-CN" sz="4000" b="1" kern="100" dirty="0">
              <a:solidFill>
                <a:schemeClr val="bg1">
                  <a:lumMod val="95000"/>
                </a:schemeClr>
              </a:solidFill>
              <a:effectLst/>
              <a:latin typeface="+mn-ea"/>
              <a:ea typeface="+mn-ea"/>
              <a:cs typeface="Times New Roman" panose="02020603050405020304" pitchFamily="18" charset="0"/>
            </a:endParaRPr>
          </a:p>
        </p:txBody>
      </p:sp>
    </p:spTree>
    <p:extLst>
      <p:ext uri="{BB962C8B-B14F-4D97-AF65-F5344CB8AC3E}">
        <p14:creationId xmlns:p14="http://schemas.microsoft.com/office/powerpoint/2010/main" val="42467267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9"/>
                                        </p:tgtEl>
                                        <p:attrNameLst>
                                          <p:attrName>style.visibility</p:attrName>
                                        </p:attrNameLst>
                                      </p:cBhvr>
                                      <p:to>
                                        <p:strVal val="visible"/>
                                      </p:to>
                                    </p:set>
                                    <p:animEffect transition="in" filter="fade">
                                      <p:cBhvr>
                                        <p:cTn id="7" dur="1000"/>
                                        <p:tgtEl>
                                          <p:spTgt spid="439"/>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29"/>
                                        </p:tgtEl>
                                        <p:attrNameLst>
                                          <p:attrName>style.visibility</p:attrName>
                                        </p:attrNameLst>
                                      </p:cBhvr>
                                      <p:to>
                                        <p:strVal val="visible"/>
                                      </p:to>
                                    </p:set>
                                    <p:animEffect transition="in" filter="fade">
                                      <p:cBhvr>
                                        <p:cTn id="11" dur="1000"/>
                                        <p:tgtEl>
                                          <p:spTgt spid="4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34"/>
                                        </p:tgtEl>
                                        <p:attrNameLst>
                                          <p:attrName>style.visibility</p:attrName>
                                        </p:attrNameLst>
                                      </p:cBhvr>
                                      <p:to>
                                        <p:strVal val="visible"/>
                                      </p:to>
                                    </p:set>
                                    <p:animEffect transition="in" filter="fade">
                                      <p:cBhvr>
                                        <p:cTn id="15" dur="1000"/>
                                        <p:tgtEl>
                                          <p:spTgt spid="4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p:pic>
      <p:sp>
        <p:nvSpPr>
          <p:cNvPr id="1333" name="Shape 1333"/>
          <p:cNvSpPr/>
          <p:nvPr/>
        </p:nvSpPr>
        <p:spPr>
          <a:xfrm>
            <a:off x="7038343" y="0"/>
            <a:ext cx="17345657" cy="137160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cubicBezTo>
                  <a:pt x="1344" y="2498"/>
                  <a:pt x="2978" y="4578"/>
                  <a:pt x="4815" y="6132"/>
                </a:cubicBezTo>
                <a:cubicBezTo>
                  <a:pt x="6613" y="7654"/>
                  <a:pt x="8570" y="8643"/>
                  <a:pt x="10528" y="9588"/>
                </a:cubicBezTo>
                <a:cubicBezTo>
                  <a:pt x="12488" y="10533"/>
                  <a:pt x="14507" y="11513"/>
                  <a:pt x="16308" y="12931"/>
                </a:cubicBezTo>
                <a:cubicBezTo>
                  <a:pt x="18109" y="14349"/>
                  <a:pt x="19693" y="16204"/>
                  <a:pt x="20781" y="18902"/>
                </a:cubicBezTo>
                <a:cubicBezTo>
                  <a:pt x="21122" y="19748"/>
                  <a:pt x="21397" y="20653"/>
                  <a:pt x="21600" y="21600"/>
                </a:cubicBezTo>
                <a:close/>
              </a:path>
            </a:pathLst>
          </a:custGeom>
          <a:solidFill>
            <a:schemeClr val="accent2"/>
          </a:solidFill>
          <a:ln w="12700">
            <a:miter lim="400000"/>
          </a:ln>
        </p:spPr>
        <p:txBody>
          <a:bodyPr lIns="91437" tIns="91437" rIns="91437" bIns="91437" anchor="ctr"/>
          <a:lstStyle/>
          <a:p>
            <a:pPr>
              <a:defRPr>
                <a:latin typeface="Futura LT Light"/>
                <a:ea typeface="Futura LT Light"/>
                <a:cs typeface="Futura LT Light"/>
                <a:sym typeface="Futura LT Light"/>
              </a:defRPr>
            </a:pPr>
            <a:endParaRPr/>
          </a:p>
        </p:txBody>
      </p:sp>
      <p:sp>
        <p:nvSpPr>
          <p:cNvPr id="1334" name="Shape 1334"/>
          <p:cNvSpPr/>
          <p:nvPr/>
        </p:nvSpPr>
        <p:spPr>
          <a:xfrm>
            <a:off x="8161002" y="-2"/>
            <a:ext cx="16222997" cy="137160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cubicBezTo>
                  <a:pt x="1344" y="2498"/>
                  <a:pt x="2978" y="4578"/>
                  <a:pt x="4815" y="6132"/>
                </a:cubicBezTo>
                <a:cubicBezTo>
                  <a:pt x="6613" y="7654"/>
                  <a:pt x="8570" y="8643"/>
                  <a:pt x="10528" y="9588"/>
                </a:cubicBezTo>
                <a:cubicBezTo>
                  <a:pt x="12488" y="10533"/>
                  <a:pt x="14507" y="11513"/>
                  <a:pt x="16308" y="12931"/>
                </a:cubicBezTo>
                <a:cubicBezTo>
                  <a:pt x="18109" y="14349"/>
                  <a:pt x="19693" y="16204"/>
                  <a:pt x="20781" y="18902"/>
                </a:cubicBezTo>
                <a:cubicBezTo>
                  <a:pt x="21122" y="19748"/>
                  <a:pt x="21397" y="20653"/>
                  <a:pt x="21600" y="21600"/>
                </a:cubicBezTo>
                <a:close/>
              </a:path>
            </a:pathLst>
          </a:custGeom>
          <a:solidFill>
            <a:schemeClr val="accent1"/>
          </a:solidFill>
          <a:ln w="12700">
            <a:miter lim="400000"/>
          </a:ln>
        </p:spPr>
        <p:txBody>
          <a:bodyPr lIns="91437" tIns="91437" rIns="91437" bIns="91437" anchor="ctr"/>
          <a:lstStyle/>
          <a:p>
            <a:pPr>
              <a:defRPr>
                <a:latin typeface="Futura LT Light"/>
                <a:ea typeface="Futura LT Light"/>
                <a:cs typeface="Futura LT Light"/>
                <a:sym typeface="Futura LT Light"/>
              </a:defRPr>
            </a:pPr>
            <a:endParaRPr/>
          </a:p>
        </p:txBody>
      </p:sp>
      <p:grpSp>
        <p:nvGrpSpPr>
          <p:cNvPr id="1337" name="Group 1337"/>
          <p:cNvGrpSpPr/>
          <p:nvPr/>
        </p:nvGrpSpPr>
        <p:grpSpPr>
          <a:xfrm>
            <a:off x="17801720" y="2852779"/>
            <a:ext cx="1533386" cy="218231"/>
            <a:chOff x="0" y="0"/>
            <a:chExt cx="1533384" cy="218230"/>
          </a:xfrm>
        </p:grpSpPr>
        <p:sp>
          <p:nvSpPr>
            <p:cNvPr id="1335" name="Shape 1335"/>
            <p:cNvSpPr/>
            <p:nvPr/>
          </p:nvSpPr>
          <p:spPr>
            <a:xfrm>
              <a:off x="-1" y="109109"/>
              <a:ext cx="1533386" cy="6"/>
            </a:xfrm>
            <a:prstGeom prst="line">
              <a:avLst/>
            </a:prstGeom>
            <a:noFill/>
            <a:ln w="25400" cap="flat">
              <a:solidFill>
                <a:srgbClr val="FFFFFF"/>
              </a:solidFill>
              <a:prstDash val="solid"/>
              <a:round/>
            </a:ln>
            <a:effectLst/>
          </p:spPr>
          <p:txBody>
            <a:bodyPr wrap="square" lIns="45718" tIns="45718" rIns="45718" bIns="45718" numCol="1" anchor="t">
              <a:noAutofit/>
            </a:bodyPr>
            <a:lstStyle/>
            <a:p>
              <a:pPr>
                <a:defRPr>
                  <a:solidFill>
                    <a:srgbClr val="FFFFFF"/>
                  </a:solidFill>
                  <a:latin typeface="Lato Light"/>
                  <a:ea typeface="Lato Light"/>
                  <a:cs typeface="Lato Light"/>
                  <a:sym typeface="Lato Light"/>
                </a:defRPr>
              </a:pPr>
              <a:endParaRPr/>
            </a:p>
          </p:txBody>
        </p:sp>
        <p:sp>
          <p:nvSpPr>
            <p:cNvPr id="1336" name="Shape 1336"/>
            <p:cNvSpPr/>
            <p:nvPr/>
          </p:nvSpPr>
          <p:spPr>
            <a:xfrm>
              <a:off x="657580" y="-1"/>
              <a:ext cx="218225" cy="2182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cap="flat">
              <a:noFill/>
              <a:miter lim="400000"/>
            </a:ln>
            <a:effectLst/>
          </p:spPr>
          <p:txBody>
            <a:bodyPr wrap="square" lIns="45718" tIns="45718" rIns="45718" bIns="45718" numCol="1" anchor="ctr">
              <a:noAutofit/>
            </a:bodyPr>
            <a:lstStyle/>
            <a:p>
              <a:pPr>
                <a:defRPr sz="3200">
                  <a:solidFill>
                    <a:srgbClr val="E7E7E7"/>
                  </a:solidFill>
                  <a:latin typeface="Futura LT Medium"/>
                  <a:ea typeface="Futura LT Medium"/>
                  <a:cs typeface="Futura LT Medium"/>
                  <a:sym typeface="Futura LT Medium"/>
                </a:defRPr>
              </a:pPr>
              <a:endParaRPr/>
            </a:p>
          </p:txBody>
        </p:sp>
      </p:grpSp>
      <p:sp>
        <p:nvSpPr>
          <p:cNvPr id="1338" name="Shape 1338"/>
          <p:cNvSpPr/>
          <p:nvPr/>
        </p:nvSpPr>
        <p:spPr>
          <a:xfrm>
            <a:off x="15398323" y="1452881"/>
            <a:ext cx="6340189" cy="1415764"/>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8000" cap="all">
                <a:solidFill>
                  <a:srgbClr val="E52113"/>
                </a:solidFill>
                <a:latin typeface="FZShangKuS-R-GB"/>
                <a:ea typeface="FZShangKuS-R-GB"/>
                <a:cs typeface="FZShangKuS-R-GB"/>
                <a:sym typeface="FZShangKuS-R-GB"/>
              </a:defRPr>
            </a:lvl1pPr>
          </a:lstStyle>
          <a:p>
            <a:r>
              <a:rPr lang="zh-CN" altLang="en-US" dirty="0">
                <a:solidFill>
                  <a:schemeClr val="accent2"/>
                </a:solidFill>
                <a:latin typeface="+mn-lt"/>
              </a:rPr>
              <a:t>项目已有基础</a:t>
            </a:r>
            <a:endParaRPr dirty="0">
              <a:solidFill>
                <a:schemeClr val="accent2"/>
              </a:solidFill>
              <a:latin typeface="+mn-lt"/>
            </a:endParaRPr>
          </a:p>
        </p:txBody>
      </p:sp>
      <p:sp>
        <p:nvSpPr>
          <p:cNvPr id="1339" name="Shape 1339"/>
          <p:cNvSpPr/>
          <p:nvPr/>
        </p:nvSpPr>
        <p:spPr>
          <a:xfrm>
            <a:off x="16655877" y="1027489"/>
            <a:ext cx="3825078" cy="584767"/>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2600" cap="all">
                <a:solidFill>
                  <a:srgbClr val="FFFFFF"/>
                </a:solidFill>
                <a:latin typeface="Futura LT Medium"/>
                <a:ea typeface="Futura LT Medium"/>
                <a:cs typeface="Futura LT Medium"/>
                <a:sym typeface="Futura LT Medium"/>
              </a:defRPr>
            </a:lvl1pPr>
          </a:lstStyle>
          <a:p>
            <a:r>
              <a:rPr lang="en-US" dirty="0">
                <a:latin typeface="+mn-lt"/>
              </a:rPr>
              <a:t>EXISTING FOUNDATION</a:t>
            </a:r>
            <a:endParaRPr dirty="0">
              <a:latin typeface="+mn-lt"/>
            </a:endParaRPr>
          </a:p>
        </p:txBody>
      </p:sp>
      <p:sp>
        <p:nvSpPr>
          <p:cNvPr id="1340" name="Shape 1340"/>
          <p:cNvSpPr/>
          <p:nvPr/>
        </p:nvSpPr>
        <p:spPr>
          <a:xfrm>
            <a:off x="14158720" y="3137550"/>
            <a:ext cx="8819386" cy="3739477"/>
          </a:xfrm>
          <a:prstGeom prst="rect">
            <a:avLst/>
          </a:prstGeom>
          <a:ln w="12700">
            <a:miter lim="400000"/>
          </a:ln>
          <a:extLst>
            <a:ext uri="{C572A759-6A51-4108-AA02-DFA0A04FC94B}">
              <ma14:wrappingTextBoxFlag xmlns:ma14="http://schemas.microsoft.com/office/mac/drawingml/2011/main" xmlns="" val="1"/>
            </a:ext>
          </a:extLst>
        </p:spPr>
        <p:txBody>
          <a:bodyPr lIns="91436" tIns="91436" rIns="91436" bIns="91436">
            <a:spAutoFit/>
          </a:bodyPr>
          <a:lstStyle>
            <a:lvl1pPr algn="ctr">
              <a:spcBef>
                <a:spcPts val="1800"/>
              </a:spcBef>
              <a:defRPr sz="2600">
                <a:solidFill>
                  <a:srgbClr val="FFFFFF"/>
                </a:solidFill>
                <a:latin typeface="Futura LT Medium"/>
                <a:ea typeface="Futura LT Medium"/>
                <a:cs typeface="Futura LT Medium"/>
                <a:sym typeface="Futura LT Medium"/>
              </a:defRPr>
            </a:lvl1pPr>
          </a:lstStyle>
          <a:p>
            <a:r>
              <a:rPr lang="en-US" dirty="0">
                <a:latin typeface="+mn-lt"/>
              </a:rPr>
              <a:t>1.</a:t>
            </a:r>
            <a:r>
              <a:rPr lang="zh-CN" altLang="en-US" dirty="0">
                <a:latin typeface="+mn-lt"/>
              </a:rPr>
              <a:t>基于聚类算法的物流选址问题</a:t>
            </a:r>
            <a:endParaRPr lang="en-US" altLang="zh-CN" dirty="0">
              <a:latin typeface="+mn-lt"/>
            </a:endParaRPr>
          </a:p>
          <a:p>
            <a:r>
              <a:rPr lang="en-US" dirty="0">
                <a:latin typeface="+mn-lt"/>
              </a:rPr>
              <a:t>2.</a:t>
            </a:r>
            <a:r>
              <a:rPr lang="zh-CN" altLang="en-US" dirty="0">
                <a:latin typeface="+mn-lt"/>
              </a:rPr>
              <a:t>基于贪心算法的物流选址问题</a:t>
            </a:r>
            <a:endParaRPr lang="en-US" altLang="zh-CN" dirty="0">
              <a:latin typeface="+mn-lt"/>
            </a:endParaRPr>
          </a:p>
          <a:p>
            <a:r>
              <a:rPr lang="en-US" dirty="0">
                <a:latin typeface="+mn-lt"/>
              </a:rPr>
              <a:t>3.</a:t>
            </a:r>
            <a:r>
              <a:rPr lang="zh-CN" altLang="en-US" dirty="0">
                <a:latin typeface="+mn-lt"/>
              </a:rPr>
              <a:t>基于迪杰斯特拉算法的路径优化问题</a:t>
            </a:r>
            <a:endParaRPr lang="en-US" altLang="zh-CN" dirty="0">
              <a:latin typeface="+mn-lt"/>
            </a:endParaRPr>
          </a:p>
          <a:p>
            <a:r>
              <a:rPr lang="en-US" dirty="0">
                <a:latin typeface="+mn-lt"/>
              </a:rPr>
              <a:t>4.</a:t>
            </a:r>
            <a:r>
              <a:rPr lang="zh-CN" altLang="en-US" dirty="0">
                <a:latin typeface="+mn-lt"/>
              </a:rPr>
              <a:t>基于随机森林模型的成本预测</a:t>
            </a:r>
            <a:endParaRPr lang="en-US" altLang="zh-CN" dirty="0">
              <a:latin typeface="+mn-lt"/>
            </a:endParaRPr>
          </a:p>
          <a:p>
            <a:r>
              <a:rPr lang="en-US" dirty="0">
                <a:latin typeface="+mn-lt"/>
              </a:rPr>
              <a:t>5.</a:t>
            </a:r>
            <a:r>
              <a:rPr lang="zh-CN" altLang="en-US" dirty="0">
                <a:latin typeface="+mn-lt"/>
              </a:rPr>
              <a:t>可视化</a:t>
            </a:r>
            <a:endParaRPr lang="en-US" altLang="zh-CN" dirty="0">
              <a:latin typeface="+mn-lt"/>
            </a:endParaRPr>
          </a:p>
          <a:p>
            <a:r>
              <a:rPr lang="en-US" dirty="0">
                <a:latin typeface="+mn-lt"/>
              </a:rPr>
              <a:t>6.</a:t>
            </a:r>
            <a:r>
              <a:rPr lang="zh-CN" altLang="en-US" dirty="0">
                <a:latin typeface="+mn-lt"/>
              </a:rPr>
              <a:t>文献分析</a:t>
            </a:r>
            <a:endParaRPr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p14:prism isContent="1"/>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p:tmAbs val="0"/>
                                  </p:iterate>
                                  <p:childTnLst>
                                    <p:set>
                                      <p:cBhvr>
                                        <p:cTn id="6" dur="1" fill="hold">
                                          <p:stCondLst>
                                            <p:cond delay="0"/>
                                          </p:stCondLst>
                                        </p:cTn>
                                        <p:tgtEl>
                                          <p:spTgt spid="1333"/>
                                        </p:tgtEl>
                                        <p:attrNameLst>
                                          <p:attrName>style.visibility</p:attrName>
                                        </p:attrNameLst>
                                      </p:cBhvr>
                                      <p:to>
                                        <p:strVal val="visible"/>
                                      </p:to>
                                    </p:set>
                                    <p:animEffect transition="in" filter="wipe(down)">
                                      <p:cBhvr>
                                        <p:cTn id="7" dur="1000"/>
                                        <p:tgtEl>
                                          <p:spTgt spid="1333"/>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1339"/>
                                        </p:tgtEl>
                                        <p:attrNameLst>
                                          <p:attrName>style.visibility</p:attrName>
                                        </p:attrNameLst>
                                      </p:cBhvr>
                                      <p:to>
                                        <p:strVal val="visible"/>
                                      </p:to>
                                    </p:set>
                                    <p:animEffect transition="in" filter="fade">
                                      <p:cBhvr>
                                        <p:cTn id="11" dur="1000"/>
                                        <p:tgtEl>
                                          <p:spTgt spid="1339"/>
                                        </p:tgtEl>
                                      </p:cBhvr>
                                    </p:animEffect>
                                    <p:anim calcmode="lin" valueType="num">
                                      <p:cBhvr>
                                        <p:cTn id="12" dur="1000" fill="hold"/>
                                        <p:tgtEl>
                                          <p:spTgt spid="1339"/>
                                        </p:tgtEl>
                                        <p:attrNameLst>
                                          <p:attrName>ppt_x</p:attrName>
                                        </p:attrNameLst>
                                      </p:cBhvr>
                                      <p:tavLst>
                                        <p:tav tm="0">
                                          <p:val>
                                            <p:strVal val="#ppt_x"/>
                                          </p:val>
                                        </p:tav>
                                        <p:tav tm="100000">
                                          <p:val>
                                            <p:strVal val="#ppt_x"/>
                                          </p:val>
                                        </p:tav>
                                      </p:tavLst>
                                    </p:anim>
                                    <p:anim calcmode="lin" valueType="num">
                                      <p:cBhvr>
                                        <p:cTn id="13" dur="1000" fill="hold"/>
                                        <p:tgtEl>
                                          <p:spTgt spid="133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338"/>
                                        </p:tgtEl>
                                        <p:attrNameLst>
                                          <p:attrName>style.visibility</p:attrName>
                                        </p:attrNameLst>
                                      </p:cBhvr>
                                      <p:to>
                                        <p:strVal val="visible"/>
                                      </p:to>
                                    </p:set>
                                    <p:animEffect transition="in" filter="fade">
                                      <p:cBhvr>
                                        <p:cTn id="16" dur="1000"/>
                                        <p:tgtEl>
                                          <p:spTgt spid="1338"/>
                                        </p:tgtEl>
                                      </p:cBhvr>
                                    </p:animEffect>
                                    <p:anim calcmode="lin" valueType="num">
                                      <p:cBhvr>
                                        <p:cTn id="17" dur="1000" fill="hold"/>
                                        <p:tgtEl>
                                          <p:spTgt spid="1338"/>
                                        </p:tgtEl>
                                        <p:attrNameLst>
                                          <p:attrName>ppt_x</p:attrName>
                                        </p:attrNameLst>
                                      </p:cBhvr>
                                      <p:tavLst>
                                        <p:tav tm="0">
                                          <p:val>
                                            <p:strVal val="#ppt_x"/>
                                          </p:val>
                                        </p:tav>
                                        <p:tav tm="100000">
                                          <p:val>
                                            <p:strVal val="#ppt_x"/>
                                          </p:val>
                                        </p:tav>
                                      </p:tavLst>
                                    </p:anim>
                                    <p:anim calcmode="lin" valueType="num">
                                      <p:cBhvr>
                                        <p:cTn id="18" dur="1000" fill="hold"/>
                                        <p:tgtEl>
                                          <p:spTgt spid="1338"/>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6" presetClass="entr" presetSubtype="37" fill="hold" nodeType="afterEffect">
                                  <p:stCondLst>
                                    <p:cond delay="0"/>
                                  </p:stCondLst>
                                  <p:childTnLst>
                                    <p:set>
                                      <p:cBhvr>
                                        <p:cTn id="21" dur="1" fill="hold">
                                          <p:stCondLst>
                                            <p:cond delay="0"/>
                                          </p:stCondLst>
                                        </p:cTn>
                                        <p:tgtEl>
                                          <p:spTgt spid="1337"/>
                                        </p:tgtEl>
                                        <p:attrNameLst>
                                          <p:attrName>style.visibility</p:attrName>
                                        </p:attrNameLst>
                                      </p:cBhvr>
                                      <p:to>
                                        <p:strVal val="visible"/>
                                      </p:to>
                                    </p:set>
                                    <p:animEffect transition="in" filter="barn(outVertical)">
                                      <p:cBhvr>
                                        <p:cTn id="22" dur="500"/>
                                        <p:tgtEl>
                                          <p:spTgt spid="1337"/>
                                        </p:tgtEl>
                                      </p:cBhvr>
                                    </p:animEffect>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1340"/>
                                        </p:tgtEl>
                                        <p:attrNameLst>
                                          <p:attrName>style.visibility</p:attrName>
                                        </p:attrNameLst>
                                      </p:cBhvr>
                                      <p:to>
                                        <p:strVal val="visible"/>
                                      </p:to>
                                    </p:set>
                                    <p:animEffect transition="in" filter="wipe(up)">
                                      <p:cBhvr>
                                        <p:cTn id="26" dur="500"/>
                                        <p:tgtEl>
                                          <p:spTgt spid="1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 grpId="0" animBg="1" advAuto="0"/>
      <p:bldP spid="1338" grpId="0" animBg="1"/>
      <p:bldP spid="1339" grpId="0" animBg="1"/>
      <p:bldP spid="13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p:nvPr/>
        </p:nvSpPr>
        <p:spPr>
          <a:xfrm>
            <a:off x="1717912" y="2059250"/>
            <a:ext cx="8843528" cy="470897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defTabSz="2438337">
              <a:defRPr sz="10000">
                <a:solidFill>
                  <a:srgbClr val="3B3C44"/>
                </a:solidFill>
                <a:latin typeface="FZShangKuS-R-GB"/>
                <a:ea typeface="FZShangKuS-R-GB"/>
                <a:cs typeface="FZShangKuS-R-GB"/>
                <a:sym typeface="FZShangKuS-R-GB"/>
              </a:defRPr>
            </a:pPr>
            <a:r>
              <a:rPr lang="zh-CN" altLang="en-US" dirty="0">
                <a:latin typeface="Futura LT" panose="02000503000000000000" pitchFamily="2" charset="0"/>
              </a:rPr>
              <a:t>在此之前，</a:t>
            </a:r>
            <a:endParaRPr lang="en-US" altLang="zh-CN" dirty="0">
              <a:latin typeface="Futura LT" panose="02000503000000000000" pitchFamily="2" charset="0"/>
            </a:endParaRPr>
          </a:p>
          <a:p>
            <a:pPr defTabSz="2438337">
              <a:defRPr sz="10000">
                <a:solidFill>
                  <a:srgbClr val="3B3C44"/>
                </a:solidFill>
                <a:latin typeface="FZShangKuS-R-GB"/>
                <a:ea typeface="FZShangKuS-R-GB"/>
                <a:cs typeface="FZShangKuS-R-GB"/>
                <a:sym typeface="FZShangKuS-R-GB"/>
              </a:defRPr>
            </a:pPr>
            <a:r>
              <a:rPr dirty="0" err="1">
                <a:latin typeface="Futura LT" panose="02000503000000000000" pitchFamily="2" charset="0"/>
              </a:rPr>
              <a:t>我们做了</a:t>
            </a:r>
            <a:endParaRPr dirty="0">
              <a:latin typeface="Futura LT" panose="02000503000000000000" pitchFamily="2" charset="0"/>
            </a:endParaRPr>
          </a:p>
          <a:p>
            <a:pPr defTabSz="2438337">
              <a:defRPr sz="10000">
                <a:solidFill>
                  <a:srgbClr val="3B3C44"/>
                </a:solidFill>
                <a:latin typeface="FZShangKuS-R-GB"/>
                <a:ea typeface="FZShangKuS-R-GB"/>
                <a:cs typeface="FZShangKuS-R-GB"/>
                <a:sym typeface="FZShangKuS-R-GB"/>
              </a:defRPr>
            </a:pPr>
            <a:r>
              <a:rPr dirty="0" err="1">
                <a:latin typeface="Futura LT" panose="02000503000000000000" pitchFamily="2" charset="0"/>
              </a:rPr>
              <a:t>哪些工作</a:t>
            </a:r>
            <a:r>
              <a:rPr dirty="0">
                <a:latin typeface="Futura LT" panose="02000503000000000000" pitchFamily="2" charset="0"/>
              </a:rPr>
              <a:t>？</a:t>
            </a:r>
          </a:p>
        </p:txBody>
      </p:sp>
      <p:sp>
        <p:nvSpPr>
          <p:cNvPr id="315" name="Shape 315"/>
          <p:cNvSpPr/>
          <p:nvPr/>
        </p:nvSpPr>
        <p:spPr>
          <a:xfrm>
            <a:off x="10880136" y="7570586"/>
            <a:ext cx="11390315" cy="1134089"/>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r>
              <a:rPr lang="zh-CN" altLang="en-US" b="1" dirty="0">
                <a:latin typeface="Futura LT" panose="02000503000000000000" pitchFamily="2" charset="0"/>
              </a:rPr>
              <a:t>这里我们选取</a:t>
            </a:r>
            <a:r>
              <a:rPr lang="en-US" altLang="zh-CN" b="1" dirty="0">
                <a:latin typeface="Futura LT" panose="02000503000000000000" pitchFamily="2" charset="0"/>
              </a:rPr>
              <a:t>K-means</a:t>
            </a:r>
            <a:r>
              <a:rPr lang="zh-CN" altLang="en-US" b="1" dirty="0">
                <a:latin typeface="Futura LT" panose="02000503000000000000" pitchFamily="2" charset="0"/>
              </a:rPr>
              <a:t>聚类算法，以华东地区为例，统计各个经销商的经纬度坐标，结合其运量给出合理的中继点选址方案。</a:t>
            </a:r>
            <a:endParaRPr lang="en-US" altLang="zh-CN" b="1" dirty="0">
              <a:latin typeface="Futura LT" panose="02000503000000000000" pitchFamily="2" charset="0"/>
            </a:endParaRPr>
          </a:p>
        </p:txBody>
      </p:sp>
      <p:sp>
        <p:nvSpPr>
          <p:cNvPr id="316" name="Shape 316"/>
          <p:cNvSpPr/>
          <p:nvPr/>
        </p:nvSpPr>
        <p:spPr>
          <a:xfrm>
            <a:off x="1717912" y="7766315"/>
            <a:ext cx="7993544"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r>
              <a:rPr lang="zh-CN" altLang="en-US" sz="3600" b="1" dirty="0">
                <a:latin typeface="Futura LT" panose="02000503000000000000" pitchFamily="2" charset="0"/>
              </a:rPr>
              <a:t>基于聚类算法的物流选址问题</a:t>
            </a:r>
            <a:r>
              <a:rPr lang="en-US" altLang="zh-CN" sz="3600" b="1" dirty="0">
                <a:latin typeface="Futura LT" panose="02000503000000000000" pitchFamily="2" charset="0"/>
              </a:rPr>
              <a:t>-2023.12</a:t>
            </a:r>
            <a:endParaRPr sz="3600" b="1" dirty="0">
              <a:latin typeface="Futura LT" panose="02000503000000000000" pitchFamily="2" charset="0"/>
            </a:endParaRPr>
          </a:p>
        </p:txBody>
      </p:sp>
      <p:sp>
        <p:nvSpPr>
          <p:cNvPr id="317" name="Shape 317"/>
          <p:cNvSpPr/>
          <p:nvPr/>
        </p:nvSpPr>
        <p:spPr>
          <a:xfrm>
            <a:off x="1717911" y="8636424"/>
            <a:ext cx="1524006" cy="215905"/>
          </a:xfrm>
          <a:prstGeom prst="rect">
            <a:avLst/>
          </a:prstGeom>
          <a:solidFill>
            <a:srgbClr val="000000"/>
          </a:solidFill>
          <a:ln w="12700">
            <a:miter lim="400000"/>
          </a:ln>
        </p:spPr>
        <p:txBody>
          <a:bodyPr lIns="45718" tIns="45718" rIns="45718" bIns="45718"/>
          <a:lstStyle/>
          <a:p>
            <a:pPr defTabSz="2438337">
              <a:defRPr sz="4800">
                <a:solidFill>
                  <a:srgbClr val="27282D"/>
                </a:solidFill>
                <a:latin typeface="Futura LT Medium"/>
                <a:ea typeface="Futura LT Medium"/>
                <a:cs typeface="Futura LT Medium"/>
                <a:sym typeface="Futura LT Medium"/>
              </a:defRPr>
            </a:pPr>
            <a:endParaRPr>
              <a:latin typeface="Futura LT" panose="02000503000000000000" pitchFamily="2" charset="0"/>
            </a:endParaRPr>
          </a:p>
        </p:txBody>
      </p:sp>
      <p:sp>
        <p:nvSpPr>
          <p:cNvPr id="318" name="Shape 318"/>
          <p:cNvSpPr/>
          <p:nvPr/>
        </p:nvSpPr>
        <p:spPr>
          <a:xfrm>
            <a:off x="1717911" y="9674632"/>
            <a:ext cx="20552540" cy="2242085"/>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r>
              <a:rPr lang="zh-CN" altLang="zh-CN" dirty="0"/>
              <a:t>工厂将生产的整车通过水运或铁路等大宗物流方式运输至各个水运和铁路中转中心，这些中转中心通常位于各地的主要交通枢纽城市或物流集散地。然而，一些偏远地区或次要城市可能无法直接被现有的中转中心覆盖到。</a:t>
            </a:r>
          </a:p>
          <a:p>
            <a:r>
              <a:rPr lang="zh-CN" altLang="zh-CN" dirty="0"/>
              <a:t>这就需要中转中心采取进一步的措施，将部分车辆运输至城市中继点，以弥补覆盖不到的地区。城市中继点通常位于各大城市或区域内的次要交通节点或物流中心，其作用是将来自中转中心的货物再次分拨至更广泛的目的地。</a:t>
            </a:r>
          </a:p>
        </p:txBody>
      </p:sp>
      <p:pic>
        <p:nvPicPr>
          <p:cNvPr id="2" name="图片 1">
            <a:extLst>
              <a:ext uri="{FF2B5EF4-FFF2-40B4-BE49-F238E27FC236}">
                <a16:creationId xmlns:a16="http://schemas.microsoft.com/office/drawing/2014/main" id="{2E848E36-FD09-0C22-F35A-41A1AEAA52FC}"/>
              </a:ext>
            </a:extLst>
          </p:cNvPr>
          <p:cNvPicPr>
            <a:picLocks noChangeAspect="1"/>
          </p:cNvPicPr>
          <p:nvPr/>
        </p:nvPicPr>
        <p:blipFill>
          <a:blip r:embed="rId3"/>
          <a:stretch>
            <a:fillRect/>
          </a:stretch>
        </p:blipFill>
        <p:spPr>
          <a:xfrm>
            <a:off x="10880136" y="1959160"/>
            <a:ext cx="3802192" cy="5372664"/>
          </a:xfrm>
          <a:prstGeom prst="rect">
            <a:avLst/>
          </a:prstGeom>
        </p:spPr>
      </p:pic>
      <p:pic>
        <p:nvPicPr>
          <p:cNvPr id="6" name="图片 5">
            <a:extLst>
              <a:ext uri="{FF2B5EF4-FFF2-40B4-BE49-F238E27FC236}">
                <a16:creationId xmlns:a16="http://schemas.microsoft.com/office/drawing/2014/main" id="{783FB50B-F1D8-B921-06E1-A5C5D3A7A777}"/>
              </a:ext>
            </a:extLst>
          </p:cNvPr>
          <p:cNvPicPr>
            <a:picLocks noChangeAspect="1"/>
          </p:cNvPicPr>
          <p:nvPr/>
        </p:nvPicPr>
        <p:blipFill>
          <a:blip r:embed="rId4"/>
          <a:stretch>
            <a:fillRect/>
          </a:stretch>
        </p:blipFill>
        <p:spPr>
          <a:xfrm>
            <a:off x="14592200" y="1967530"/>
            <a:ext cx="3801323" cy="5372664"/>
          </a:xfrm>
          <a:prstGeom prst="rect">
            <a:avLst/>
          </a:prstGeom>
        </p:spPr>
      </p:pic>
      <p:pic>
        <p:nvPicPr>
          <p:cNvPr id="9" name="图片 8">
            <a:extLst>
              <a:ext uri="{FF2B5EF4-FFF2-40B4-BE49-F238E27FC236}">
                <a16:creationId xmlns:a16="http://schemas.microsoft.com/office/drawing/2014/main" id="{0DEE2AE3-3ECF-AEEF-9F7A-E0697A6456FB}"/>
              </a:ext>
            </a:extLst>
          </p:cNvPr>
          <p:cNvPicPr>
            <a:picLocks noChangeAspect="1"/>
          </p:cNvPicPr>
          <p:nvPr/>
        </p:nvPicPr>
        <p:blipFill>
          <a:blip r:embed="rId5"/>
          <a:stretch>
            <a:fillRect/>
          </a:stretch>
        </p:blipFill>
        <p:spPr>
          <a:xfrm>
            <a:off x="18304244" y="1992410"/>
            <a:ext cx="3801323" cy="5368782"/>
          </a:xfrm>
          <a:prstGeom prst="rect">
            <a:avLst/>
          </a:prstGeom>
        </p:spPr>
      </p:pic>
      <p:sp>
        <p:nvSpPr>
          <p:cNvPr id="10" name="Shape 1352">
            <a:extLst>
              <a:ext uri="{FF2B5EF4-FFF2-40B4-BE49-F238E27FC236}">
                <a16:creationId xmlns:a16="http://schemas.microsoft.com/office/drawing/2014/main" id="{1934257E-FDA7-616A-DBA7-28F7B68D883D}"/>
              </a:ext>
            </a:extLst>
          </p:cNvPr>
          <p:cNvSpPr/>
          <p:nvPr/>
        </p:nvSpPr>
        <p:spPr>
          <a:xfrm>
            <a:off x="672184" y="291867"/>
            <a:ext cx="1524006" cy="163121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defRPr sz="20000">
                <a:solidFill>
                  <a:srgbClr val="242424"/>
                </a:solidFill>
                <a:latin typeface="Bebas"/>
                <a:ea typeface="Bebas"/>
                <a:cs typeface="Bebas"/>
                <a:sym typeface="Bebas"/>
              </a:defRPr>
            </a:lvl1pPr>
          </a:lstStyle>
          <a:p>
            <a:r>
              <a:rPr sz="10000" dirty="0">
                <a:solidFill>
                  <a:schemeClr val="accent1">
                    <a:lumMod val="75000"/>
                  </a:schemeClr>
                </a:solidFill>
              </a:rPr>
              <a:t>0</a:t>
            </a:r>
            <a:r>
              <a:rPr lang="en-US" sz="10000" dirty="0">
                <a:solidFill>
                  <a:schemeClr val="accent1">
                    <a:lumMod val="75000"/>
                  </a:schemeClr>
                </a:solidFill>
              </a:rPr>
              <a:t>1</a:t>
            </a:r>
            <a:endParaRPr sz="10000" dirty="0">
              <a:solidFill>
                <a:schemeClr val="accent1">
                  <a:lumMod val="75000"/>
                </a:schemeClr>
              </a:solidFill>
            </a:endParaRPr>
          </a:p>
        </p:txBody>
      </p:sp>
    </p:spTree>
    <p:extLst>
      <p:ext uri="{BB962C8B-B14F-4D97-AF65-F5344CB8AC3E}">
        <p14:creationId xmlns:p14="http://schemas.microsoft.com/office/powerpoint/2010/main" val="354185668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318"/>
                                        </p:tgtEl>
                                        <p:attrNameLst>
                                          <p:attrName>style.visibility</p:attrName>
                                        </p:attrNameLst>
                                      </p:cBhvr>
                                      <p:to>
                                        <p:strVal val="visible"/>
                                      </p:to>
                                    </p:set>
                                    <p:animEffect transition="in" filter="wipe(up)">
                                      <p:cBhvr>
                                        <p:cTn id="7" dur="750"/>
                                        <p:tgtEl>
                                          <p:spTgt spid="31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advAuto="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p:nvPr/>
        </p:nvSpPr>
        <p:spPr>
          <a:xfrm>
            <a:off x="1717912" y="2059250"/>
            <a:ext cx="8843528" cy="470897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lang="zh-CN" altLang="en-US"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在此之前，</a:t>
            </a:r>
            <a:endParaRPr kumimoji="0" lang="en-US" altLang="zh-CN"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我们做了</a:t>
            </a:r>
            <a:endPar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哪些工作</a:t>
            </a:r>
            <a:r>
              <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a:t>
            </a:r>
          </a:p>
        </p:txBody>
      </p:sp>
      <p:sp>
        <p:nvSpPr>
          <p:cNvPr id="315" name="Shape 315"/>
          <p:cNvSpPr/>
          <p:nvPr/>
        </p:nvSpPr>
        <p:spPr>
          <a:xfrm>
            <a:off x="11312391" y="8601362"/>
            <a:ext cx="11390315" cy="3349824"/>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对于未被一级集散中心覆盖的点，我们按照以下逻辑来选择二级集散中心：</a:t>
            </a:r>
          </a:p>
          <a:p>
            <a:pPr marL="0" marR="0" lvl="0" indent="0" algn="l" defTabSz="2438337" rtl="0" eaLnBrk="1" fontAlgn="auto" latinLnBrk="0" hangingPunct="0">
              <a:lnSpc>
                <a:spcPct val="15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1.</a:t>
            </a: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初始化未被覆盖的候选点集合为所有候选点。</a:t>
            </a:r>
          </a:p>
          <a:p>
            <a:pPr marL="0" marR="0" lvl="0" indent="0" algn="l" defTabSz="2438337" rtl="0" eaLnBrk="1" fontAlgn="auto" latinLnBrk="0" hangingPunct="0">
              <a:lnSpc>
                <a:spcPct val="15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2.</a:t>
            </a: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当未被覆盖的候选点集合不为空时：</a:t>
            </a:r>
          </a:p>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对于每一个候选集散中心，计算它能覆盖的未被覆盖候选点的数量。</a:t>
            </a:r>
          </a:p>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选择能覆盖最多未被覆盖候选点的集散中心成为二级集散中心。</a:t>
            </a:r>
          </a:p>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从候选点集合中移除被新选的二级集散中心覆盖的所有点。</a:t>
            </a:r>
          </a:p>
        </p:txBody>
      </p:sp>
      <p:sp>
        <p:nvSpPr>
          <p:cNvPr id="316" name="Shape 316"/>
          <p:cNvSpPr/>
          <p:nvPr/>
        </p:nvSpPr>
        <p:spPr>
          <a:xfrm>
            <a:off x="1717912" y="7766315"/>
            <a:ext cx="7993544"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00000"/>
              </a:lnSpc>
              <a:spcBef>
                <a:spcPts val="0"/>
              </a:spcBef>
              <a:spcAft>
                <a:spcPts val="0"/>
              </a:spcAft>
              <a:buClrTx/>
              <a:buSzTx/>
              <a:buFontTx/>
              <a:buNone/>
              <a:tabLst/>
              <a:defRPr/>
            </a:pPr>
            <a:r>
              <a:rPr kumimoji="0" lang="zh-CN" altLang="en-US"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基于贪心算法的物流选址问题</a:t>
            </a:r>
            <a:r>
              <a:rPr kumimoji="0" lang="en-US" altLang="zh-CN"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-2024.03</a:t>
            </a:r>
            <a:endParaRPr kumimoji="0"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endParaRPr>
          </a:p>
        </p:txBody>
      </p:sp>
      <p:sp>
        <p:nvSpPr>
          <p:cNvPr id="317" name="Shape 317"/>
          <p:cNvSpPr/>
          <p:nvPr/>
        </p:nvSpPr>
        <p:spPr>
          <a:xfrm>
            <a:off x="1717911" y="8636424"/>
            <a:ext cx="1524006" cy="215905"/>
          </a:xfrm>
          <a:prstGeom prst="rect">
            <a:avLst/>
          </a:prstGeom>
          <a:solidFill>
            <a:srgbClr val="000000"/>
          </a:solidFill>
          <a:ln w="12700">
            <a:miter lim="400000"/>
          </a:ln>
        </p:spPr>
        <p:txBody>
          <a:bodyPr lIns="45718" tIns="45718" rIns="45718" bIns="45718"/>
          <a:lstStyle/>
          <a:p>
            <a:pPr marL="0" marR="0" lvl="0" indent="0" algn="l" defTabSz="2438337" rtl="0" eaLnBrk="1" fontAlgn="auto" latinLnBrk="0" hangingPunct="0">
              <a:lnSpc>
                <a:spcPct val="100000"/>
              </a:lnSpc>
              <a:spcBef>
                <a:spcPts val="0"/>
              </a:spcBef>
              <a:spcAft>
                <a:spcPts val="0"/>
              </a:spcAft>
              <a:buClrTx/>
              <a:buSzTx/>
              <a:buFontTx/>
              <a:buNone/>
              <a:tabLst/>
              <a:defRPr sz="4800">
                <a:solidFill>
                  <a:srgbClr val="27282D"/>
                </a:solidFill>
                <a:latin typeface="Futura LT Medium"/>
                <a:ea typeface="Futura LT Medium"/>
                <a:cs typeface="Futura LT Medium"/>
                <a:sym typeface="Futura LT Medium"/>
              </a:defRPr>
            </a:pPr>
            <a:endParaRPr kumimoji="0" sz="4800" b="0" i="0" u="none" strike="noStrike" kern="0" cap="none" spc="0" normalizeH="0" baseline="0" noProof="0">
              <a:ln>
                <a:noFill/>
              </a:ln>
              <a:solidFill>
                <a:srgbClr val="27282D"/>
              </a:solidFill>
              <a:effectLst/>
              <a:uLnTx/>
              <a:uFillTx/>
              <a:latin typeface="Futura LT" panose="02000503000000000000" pitchFamily="2" charset="0"/>
              <a:sym typeface="Futura LT Medium"/>
            </a:endParaRPr>
          </a:p>
        </p:txBody>
      </p:sp>
      <p:sp>
        <p:nvSpPr>
          <p:cNvPr id="318" name="Shape 318"/>
          <p:cNvSpPr/>
          <p:nvPr/>
        </p:nvSpPr>
        <p:spPr>
          <a:xfrm>
            <a:off x="1717911" y="8876614"/>
            <a:ext cx="8589871" cy="2958691"/>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27282D"/>
                </a:solidFill>
                <a:effectLst/>
                <a:uLnTx/>
                <a:uFillTx/>
                <a:sym typeface="Futura LT Medium"/>
              </a:rPr>
              <a:t>关于贪心算法：</a:t>
            </a:r>
            <a:endParaRPr kumimoji="0" lang="en-US" altLang="zh-CN" sz="3200" b="1" i="0" u="none" strike="noStrike" kern="0" cap="none" spc="0" normalizeH="0" baseline="0" noProof="0" dirty="0">
              <a:ln>
                <a:noFill/>
              </a:ln>
              <a:solidFill>
                <a:srgbClr val="27282D"/>
              </a:solidFill>
              <a:effectLst/>
              <a:uLnTx/>
              <a:uFillTx/>
              <a:sym typeface="Futura LT Medium"/>
            </a:endParaRPr>
          </a:p>
          <a:p>
            <a:pPr marL="0" marR="0" lvl="0" indent="0" algn="ctr" defTabSz="2438337" rtl="0" eaLnBrk="1" fontAlgn="auto" latinLnBrk="0" hangingPunct="0">
              <a:lnSpc>
                <a:spcPct val="15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27282D"/>
                </a:solidFill>
                <a:effectLst/>
                <a:uLnTx/>
                <a:uFillTx/>
                <a:sym typeface="Futura LT Medium"/>
              </a:rPr>
              <a:t>计算效率高</a:t>
            </a:r>
            <a:endParaRPr kumimoji="0" lang="en-US" altLang="zh-CN" sz="3200" b="1" i="0" u="none" strike="noStrike" kern="0" cap="none" spc="0" normalizeH="0" baseline="0" noProof="0" dirty="0">
              <a:ln>
                <a:noFill/>
              </a:ln>
              <a:solidFill>
                <a:srgbClr val="27282D"/>
              </a:solidFill>
              <a:effectLst/>
              <a:uLnTx/>
              <a:uFillTx/>
              <a:sym typeface="Futura LT Medium"/>
            </a:endParaRPr>
          </a:p>
          <a:p>
            <a:pPr marL="0" marR="0" lvl="0" indent="0" algn="ctr" defTabSz="2438337" rtl="0" eaLnBrk="1" fontAlgn="auto" latinLnBrk="0" hangingPunct="0">
              <a:lnSpc>
                <a:spcPct val="150000"/>
              </a:lnSpc>
              <a:spcBef>
                <a:spcPts val="0"/>
              </a:spcBef>
              <a:spcAft>
                <a:spcPts val="0"/>
              </a:spcAft>
              <a:buClrTx/>
              <a:buSzTx/>
              <a:buFontTx/>
              <a:buNone/>
              <a:tabLst/>
              <a:defRPr/>
            </a:pPr>
            <a:r>
              <a:rPr lang="zh-CN" altLang="en-US" sz="3200" b="1" dirty="0"/>
              <a:t>局部最优解</a:t>
            </a:r>
            <a:endParaRPr lang="en-US" altLang="zh-CN" sz="3200" b="1" dirty="0"/>
          </a:p>
          <a:p>
            <a:pPr marL="0" marR="0" lvl="0" indent="0" algn="ctr" defTabSz="2438337" rtl="0" eaLnBrk="1" fontAlgn="auto" latinLnBrk="0" hangingPunct="0">
              <a:lnSpc>
                <a:spcPct val="15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27282D"/>
                </a:solidFill>
                <a:effectLst/>
                <a:uLnTx/>
                <a:uFillTx/>
                <a:sym typeface="Futura LT Medium"/>
              </a:rPr>
              <a:t>可扩展性强</a:t>
            </a:r>
            <a:endParaRPr kumimoji="0" lang="zh-CN" altLang="zh-CN" sz="2400" b="1" i="0" u="none" strike="noStrike" kern="0" cap="none" spc="0" normalizeH="0" baseline="0" noProof="0" dirty="0">
              <a:ln>
                <a:noFill/>
              </a:ln>
              <a:solidFill>
                <a:srgbClr val="27282D"/>
              </a:solidFill>
              <a:effectLst/>
              <a:uLnTx/>
              <a:uFillTx/>
              <a:sym typeface="Futura LT Medium"/>
            </a:endParaRPr>
          </a:p>
        </p:txBody>
      </p:sp>
      <p:sp>
        <p:nvSpPr>
          <p:cNvPr id="3" name="Shape 1352">
            <a:extLst>
              <a:ext uri="{FF2B5EF4-FFF2-40B4-BE49-F238E27FC236}">
                <a16:creationId xmlns:a16="http://schemas.microsoft.com/office/drawing/2014/main" id="{D54316E9-EFBA-C35A-F63E-7A9A7A18D231}"/>
              </a:ext>
            </a:extLst>
          </p:cNvPr>
          <p:cNvSpPr/>
          <p:nvPr/>
        </p:nvSpPr>
        <p:spPr>
          <a:xfrm>
            <a:off x="672184" y="291867"/>
            <a:ext cx="1524006" cy="163121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defRPr sz="20000">
                <a:solidFill>
                  <a:srgbClr val="242424"/>
                </a:solidFill>
                <a:latin typeface="Bebas"/>
                <a:ea typeface="Bebas"/>
                <a:cs typeface="Bebas"/>
                <a:sym typeface="Bebas"/>
              </a:defRPr>
            </a:lvl1pPr>
          </a:lstStyle>
          <a:p>
            <a:r>
              <a:rPr sz="10000" dirty="0">
                <a:solidFill>
                  <a:schemeClr val="accent1">
                    <a:lumMod val="75000"/>
                  </a:schemeClr>
                </a:solidFill>
              </a:rPr>
              <a:t>0</a:t>
            </a:r>
            <a:r>
              <a:rPr lang="en-US" sz="10000" dirty="0">
                <a:solidFill>
                  <a:schemeClr val="accent1">
                    <a:lumMod val="75000"/>
                  </a:schemeClr>
                </a:solidFill>
              </a:rPr>
              <a:t>2</a:t>
            </a:r>
            <a:endParaRPr sz="10000" dirty="0">
              <a:solidFill>
                <a:schemeClr val="accent1">
                  <a:lumMod val="75000"/>
                </a:schemeClr>
              </a:solidFill>
            </a:endParaRPr>
          </a:p>
        </p:txBody>
      </p:sp>
      <p:pic>
        <p:nvPicPr>
          <p:cNvPr id="4" name="图片 3">
            <a:extLst>
              <a:ext uri="{FF2B5EF4-FFF2-40B4-BE49-F238E27FC236}">
                <a16:creationId xmlns:a16="http://schemas.microsoft.com/office/drawing/2014/main" id="{DE96DEA6-D1D1-15B8-090C-BD4E4C382A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6277702" y="1550251"/>
            <a:ext cx="4620492" cy="6529137"/>
          </a:xfrm>
          <a:prstGeom prst="rect">
            <a:avLst/>
          </a:prstGeom>
          <a:noFill/>
          <a:ln>
            <a:noFill/>
          </a:ln>
        </p:spPr>
      </p:pic>
      <p:pic>
        <p:nvPicPr>
          <p:cNvPr id="5" name="图片 4">
            <a:extLst>
              <a:ext uri="{FF2B5EF4-FFF2-40B4-BE49-F238E27FC236}">
                <a16:creationId xmlns:a16="http://schemas.microsoft.com/office/drawing/2014/main" id="{929E8145-3480-2945-A807-6A7DC1068CE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133787" y="1550251"/>
            <a:ext cx="4619442" cy="6529137"/>
          </a:xfrm>
          <a:prstGeom prst="rect">
            <a:avLst/>
          </a:prstGeom>
          <a:noFill/>
          <a:ln>
            <a:noFill/>
          </a:ln>
        </p:spPr>
      </p:pic>
    </p:spTree>
    <p:extLst>
      <p:ext uri="{BB962C8B-B14F-4D97-AF65-F5344CB8AC3E}">
        <p14:creationId xmlns:p14="http://schemas.microsoft.com/office/powerpoint/2010/main" val="402635696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318"/>
                                        </p:tgtEl>
                                        <p:attrNameLst>
                                          <p:attrName>style.visibility</p:attrName>
                                        </p:attrNameLst>
                                      </p:cBhvr>
                                      <p:to>
                                        <p:strVal val="visible"/>
                                      </p:to>
                                    </p:set>
                                    <p:animEffect transition="in" filter="wipe(up)">
                                      <p:cBhvr>
                                        <p:cTn id="7" dur="750"/>
                                        <p:tgtEl>
                                          <p:spTgt spid="31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advAuto="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p:nvPr/>
        </p:nvSpPr>
        <p:spPr>
          <a:xfrm>
            <a:off x="1717912" y="2059250"/>
            <a:ext cx="8843528" cy="470897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lang="zh-CN" altLang="en-US"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在此之前，</a:t>
            </a:r>
            <a:endParaRPr kumimoji="0" lang="en-US" altLang="zh-CN"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我们做了</a:t>
            </a:r>
            <a:endPar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哪些工作</a:t>
            </a:r>
            <a:r>
              <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a:t>
            </a:r>
          </a:p>
        </p:txBody>
      </p:sp>
      <p:sp>
        <p:nvSpPr>
          <p:cNvPr id="315" name="Shape 315"/>
          <p:cNvSpPr/>
          <p:nvPr/>
        </p:nvSpPr>
        <p:spPr>
          <a:xfrm>
            <a:off x="12374880" y="7718352"/>
            <a:ext cx="10078451" cy="168783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en-US" altLang="zh-CN" sz="2400" i="0" u="none" strike="noStrike" kern="0" cap="none" spc="0" normalizeH="0" baseline="0" noProof="0" dirty="0">
                <a:ln>
                  <a:noFill/>
                </a:ln>
                <a:solidFill>
                  <a:srgbClr val="27282D"/>
                </a:solidFill>
                <a:effectLst/>
                <a:uLnTx/>
                <a:uFillTx/>
                <a:latin typeface="Futura LT" panose="02000503000000000000" pitchFamily="2" charset="0"/>
                <a:sym typeface="Futura LT Medium"/>
              </a:rPr>
              <a:t>Dijkstra</a:t>
            </a:r>
            <a:r>
              <a:rPr kumimoji="0" lang="zh-CN" altLang="en-US" sz="2400" i="0" u="none" strike="noStrike" kern="0" cap="none" spc="0" normalizeH="0" baseline="0" noProof="0" dirty="0">
                <a:ln>
                  <a:noFill/>
                </a:ln>
                <a:solidFill>
                  <a:srgbClr val="27282D"/>
                </a:solidFill>
                <a:effectLst/>
                <a:uLnTx/>
                <a:uFillTx/>
                <a:latin typeface="Futura LT" panose="02000503000000000000" pitchFamily="2" charset="0"/>
                <a:sym typeface="Futura LT Medium"/>
              </a:rPr>
              <a:t>算法是一种用于解决带权有向图中的单源最短路径问题的算法。其核心思想是从图中选出一个节点作为起点，以该节点为中心，逐步向外扩展，直到找到通往图中所有其他节点的最短路径。</a:t>
            </a:r>
            <a:endParaRPr kumimoji="0" lang="en-US" altLang="zh-CN" sz="2400" i="0" u="none" strike="noStrike" kern="0" cap="none" spc="0" normalizeH="0" baseline="0" noProof="0" dirty="0">
              <a:ln>
                <a:noFill/>
              </a:ln>
              <a:solidFill>
                <a:srgbClr val="27282D"/>
              </a:solidFill>
              <a:effectLst/>
              <a:uLnTx/>
              <a:uFillTx/>
              <a:latin typeface="Futura LT" panose="02000503000000000000" pitchFamily="2" charset="0"/>
              <a:sym typeface="Futura LT Medium"/>
            </a:endParaRPr>
          </a:p>
        </p:txBody>
      </p:sp>
      <p:sp>
        <p:nvSpPr>
          <p:cNvPr id="316" name="Shape 316"/>
          <p:cNvSpPr/>
          <p:nvPr/>
        </p:nvSpPr>
        <p:spPr>
          <a:xfrm>
            <a:off x="1717911" y="7766315"/>
            <a:ext cx="9770277" cy="646327"/>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00000"/>
              </a:lnSpc>
              <a:spcBef>
                <a:spcPts val="0"/>
              </a:spcBef>
              <a:spcAft>
                <a:spcPts val="0"/>
              </a:spcAft>
              <a:buClrTx/>
              <a:buSzTx/>
              <a:buFontTx/>
              <a:buNone/>
              <a:tabLst/>
              <a:defRPr/>
            </a:pPr>
            <a:r>
              <a:rPr kumimoji="0" lang="zh-CN" altLang="en-US"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基于</a:t>
            </a:r>
            <a:r>
              <a:rPr lang="zh-CN" altLang="en-US" sz="3600" b="1" dirty="0">
                <a:latin typeface="Futura LT" panose="02000503000000000000" pitchFamily="2" charset="0"/>
              </a:rPr>
              <a:t>迪杰斯特拉算法</a:t>
            </a:r>
            <a:r>
              <a:rPr kumimoji="0" lang="zh-CN" altLang="en-US"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的路径优化问题</a:t>
            </a:r>
            <a:r>
              <a:rPr kumimoji="0" lang="en-US" altLang="zh-CN"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-2024.01</a:t>
            </a:r>
            <a:endParaRPr kumimoji="0"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endParaRPr>
          </a:p>
        </p:txBody>
      </p:sp>
      <p:sp>
        <p:nvSpPr>
          <p:cNvPr id="317" name="Shape 317"/>
          <p:cNvSpPr/>
          <p:nvPr/>
        </p:nvSpPr>
        <p:spPr>
          <a:xfrm>
            <a:off x="1717911" y="8636424"/>
            <a:ext cx="1524006" cy="215905"/>
          </a:xfrm>
          <a:prstGeom prst="rect">
            <a:avLst/>
          </a:prstGeom>
          <a:solidFill>
            <a:srgbClr val="000000"/>
          </a:solidFill>
          <a:ln w="12700">
            <a:miter lim="400000"/>
          </a:ln>
        </p:spPr>
        <p:txBody>
          <a:bodyPr lIns="45718" tIns="45718" rIns="45718" bIns="45718"/>
          <a:lstStyle/>
          <a:p>
            <a:pPr marL="0" marR="0" lvl="0" indent="0" algn="l" defTabSz="2438337" rtl="0" eaLnBrk="1" fontAlgn="auto" latinLnBrk="0" hangingPunct="0">
              <a:lnSpc>
                <a:spcPct val="100000"/>
              </a:lnSpc>
              <a:spcBef>
                <a:spcPts val="0"/>
              </a:spcBef>
              <a:spcAft>
                <a:spcPts val="0"/>
              </a:spcAft>
              <a:buClrTx/>
              <a:buSzTx/>
              <a:buFontTx/>
              <a:buNone/>
              <a:tabLst/>
              <a:defRPr sz="4800">
                <a:solidFill>
                  <a:srgbClr val="27282D"/>
                </a:solidFill>
                <a:latin typeface="Futura LT Medium"/>
                <a:ea typeface="Futura LT Medium"/>
                <a:cs typeface="Futura LT Medium"/>
                <a:sym typeface="Futura LT Medium"/>
              </a:defRPr>
            </a:pPr>
            <a:endParaRPr kumimoji="0" sz="4800" b="0" i="0" u="none" strike="noStrike" kern="0" cap="none" spc="0" normalizeH="0" baseline="0" noProof="0">
              <a:ln>
                <a:noFill/>
              </a:ln>
              <a:solidFill>
                <a:srgbClr val="27282D"/>
              </a:solidFill>
              <a:effectLst/>
              <a:uLnTx/>
              <a:uFillTx/>
              <a:latin typeface="Futura LT" panose="02000503000000000000" pitchFamily="2" charset="0"/>
              <a:sym typeface="Futura LT Medium"/>
            </a:endParaRPr>
          </a:p>
        </p:txBody>
      </p:sp>
      <p:sp>
        <p:nvSpPr>
          <p:cNvPr id="318" name="Shape 318"/>
          <p:cNvSpPr/>
          <p:nvPr/>
        </p:nvSpPr>
        <p:spPr>
          <a:xfrm>
            <a:off x="12374880" y="10422775"/>
            <a:ext cx="10078451" cy="1130114"/>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Medium"/>
                <a:sym typeface="Futura LT Medium"/>
              </a:rPr>
              <a:t>目前，路径优化问题考虑到成本因素，在算法改进中，还将完善基于时效优先的路径优化以及基于动态规划的路径选择。</a:t>
            </a:r>
            <a:endParaRPr kumimoji="0" lang="zh-CN" altLang="zh-CN" sz="2400" b="1" i="0" u="none" strike="noStrike" kern="0" cap="none" spc="0" normalizeH="0" baseline="0" noProof="0" dirty="0">
              <a:ln>
                <a:noFill/>
              </a:ln>
              <a:solidFill>
                <a:srgbClr val="27282D"/>
              </a:solidFill>
              <a:effectLst/>
              <a:uLnTx/>
              <a:uFillTx/>
              <a:latin typeface="Futura LT Medium"/>
              <a:sym typeface="Futura LT Medium"/>
            </a:endParaRPr>
          </a:p>
        </p:txBody>
      </p:sp>
      <p:sp>
        <p:nvSpPr>
          <p:cNvPr id="3" name="Shape 1352">
            <a:extLst>
              <a:ext uri="{FF2B5EF4-FFF2-40B4-BE49-F238E27FC236}">
                <a16:creationId xmlns:a16="http://schemas.microsoft.com/office/drawing/2014/main" id="{D54316E9-EFBA-C35A-F63E-7A9A7A18D231}"/>
              </a:ext>
            </a:extLst>
          </p:cNvPr>
          <p:cNvSpPr/>
          <p:nvPr/>
        </p:nvSpPr>
        <p:spPr>
          <a:xfrm>
            <a:off x="672184" y="291867"/>
            <a:ext cx="1524006"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defRPr sz="20000">
                <a:solidFill>
                  <a:srgbClr val="242424"/>
                </a:solidFill>
                <a:latin typeface="Bebas"/>
                <a:ea typeface="Bebas"/>
                <a:cs typeface="Bebas"/>
                <a:sym typeface="Bebas"/>
              </a:defRPr>
            </a:lvl1pPr>
          </a:lstStyle>
          <a:p>
            <a:r>
              <a:rPr sz="10000" dirty="0">
                <a:solidFill>
                  <a:schemeClr val="accent1">
                    <a:lumMod val="75000"/>
                  </a:schemeClr>
                </a:solidFill>
              </a:rPr>
              <a:t>0</a:t>
            </a:r>
            <a:r>
              <a:rPr lang="en-US" sz="10000" dirty="0">
                <a:solidFill>
                  <a:schemeClr val="accent1">
                    <a:lumMod val="75000"/>
                  </a:schemeClr>
                </a:solidFill>
              </a:rPr>
              <a:t>3</a:t>
            </a:r>
            <a:endParaRPr sz="10000" dirty="0">
              <a:solidFill>
                <a:schemeClr val="accent1">
                  <a:lumMod val="75000"/>
                </a:schemeClr>
              </a:solidFill>
            </a:endParaRPr>
          </a:p>
        </p:txBody>
      </p:sp>
      <p:pic>
        <p:nvPicPr>
          <p:cNvPr id="5" name="图片 4">
            <a:extLst>
              <a:ext uri="{FF2B5EF4-FFF2-40B4-BE49-F238E27FC236}">
                <a16:creationId xmlns:a16="http://schemas.microsoft.com/office/drawing/2014/main" id="{2EF4BAEF-9164-B2FA-DD22-BA1B2E63FEFC}"/>
              </a:ext>
            </a:extLst>
          </p:cNvPr>
          <p:cNvPicPr>
            <a:picLocks noChangeAspect="1"/>
          </p:cNvPicPr>
          <p:nvPr/>
        </p:nvPicPr>
        <p:blipFill>
          <a:blip r:embed="rId3"/>
          <a:stretch>
            <a:fillRect/>
          </a:stretch>
        </p:blipFill>
        <p:spPr>
          <a:xfrm>
            <a:off x="1717911" y="9410730"/>
            <a:ext cx="9575196" cy="3520862"/>
          </a:xfrm>
          <a:prstGeom prst="rect">
            <a:avLst/>
          </a:prstGeom>
        </p:spPr>
      </p:pic>
      <p:pic>
        <p:nvPicPr>
          <p:cNvPr id="7" name="图片 6">
            <a:extLst>
              <a:ext uri="{FF2B5EF4-FFF2-40B4-BE49-F238E27FC236}">
                <a16:creationId xmlns:a16="http://schemas.microsoft.com/office/drawing/2014/main" id="{0DBEEF2B-BDC6-38F6-CD24-679780157D0E}"/>
              </a:ext>
            </a:extLst>
          </p:cNvPr>
          <p:cNvPicPr>
            <a:picLocks noChangeAspect="1"/>
          </p:cNvPicPr>
          <p:nvPr/>
        </p:nvPicPr>
        <p:blipFill>
          <a:blip r:embed="rId4"/>
          <a:stretch>
            <a:fillRect/>
          </a:stretch>
        </p:blipFill>
        <p:spPr>
          <a:xfrm>
            <a:off x="11672791" y="2596896"/>
            <a:ext cx="10597660" cy="4261104"/>
          </a:xfrm>
          <a:prstGeom prst="rect">
            <a:avLst/>
          </a:prstGeom>
        </p:spPr>
      </p:pic>
    </p:spTree>
    <p:extLst>
      <p:ext uri="{BB962C8B-B14F-4D97-AF65-F5344CB8AC3E}">
        <p14:creationId xmlns:p14="http://schemas.microsoft.com/office/powerpoint/2010/main" val="364498961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318"/>
                                        </p:tgtEl>
                                        <p:attrNameLst>
                                          <p:attrName>style.visibility</p:attrName>
                                        </p:attrNameLst>
                                      </p:cBhvr>
                                      <p:to>
                                        <p:strVal val="visible"/>
                                      </p:to>
                                    </p:set>
                                    <p:animEffect transition="in" filter="wipe(up)">
                                      <p:cBhvr>
                                        <p:cTn id="7" dur="750"/>
                                        <p:tgtEl>
                                          <p:spTgt spid="31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advAuto="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p:nvPr/>
        </p:nvSpPr>
        <p:spPr>
          <a:xfrm>
            <a:off x="1717912" y="2059250"/>
            <a:ext cx="8843528" cy="470897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lang="zh-CN" altLang="en-US"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在此之前，</a:t>
            </a:r>
            <a:endParaRPr kumimoji="0" lang="en-US" altLang="zh-CN"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我们做了</a:t>
            </a:r>
            <a:endPar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哪些工作</a:t>
            </a:r>
            <a:r>
              <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a:t>
            </a:r>
          </a:p>
        </p:txBody>
      </p:sp>
      <p:sp>
        <p:nvSpPr>
          <p:cNvPr id="315" name="Shape 315"/>
          <p:cNvSpPr/>
          <p:nvPr/>
        </p:nvSpPr>
        <p:spPr>
          <a:xfrm>
            <a:off x="16083903" y="7514581"/>
            <a:ext cx="2102497" cy="574897"/>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比较算法</a:t>
            </a:r>
            <a:endPar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endParaRPr>
          </a:p>
        </p:txBody>
      </p:sp>
      <p:sp>
        <p:nvSpPr>
          <p:cNvPr id="316" name="Shape 316"/>
          <p:cNvSpPr/>
          <p:nvPr/>
        </p:nvSpPr>
        <p:spPr>
          <a:xfrm>
            <a:off x="1717912" y="7766315"/>
            <a:ext cx="7993544" cy="6463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00000"/>
              </a:lnSpc>
              <a:spcBef>
                <a:spcPts val="0"/>
              </a:spcBef>
              <a:spcAft>
                <a:spcPts val="0"/>
              </a:spcAft>
              <a:buClrTx/>
              <a:buSzTx/>
              <a:buFontTx/>
              <a:buNone/>
              <a:tabLst/>
              <a:defRPr/>
            </a:pPr>
            <a:r>
              <a:rPr kumimoji="0" lang="zh-CN" altLang="en-US"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基于随机森林模型的成本预测</a:t>
            </a:r>
            <a:r>
              <a:rPr kumimoji="0" lang="en-US" altLang="zh-CN"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-2024.02</a:t>
            </a:r>
            <a:endParaRPr kumimoji="0"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endParaRPr>
          </a:p>
        </p:txBody>
      </p:sp>
      <p:sp>
        <p:nvSpPr>
          <p:cNvPr id="317" name="Shape 317"/>
          <p:cNvSpPr/>
          <p:nvPr/>
        </p:nvSpPr>
        <p:spPr>
          <a:xfrm>
            <a:off x="1717911" y="8636424"/>
            <a:ext cx="1524006" cy="215905"/>
          </a:xfrm>
          <a:prstGeom prst="rect">
            <a:avLst/>
          </a:prstGeom>
          <a:solidFill>
            <a:srgbClr val="000000"/>
          </a:solidFill>
          <a:ln w="12700">
            <a:miter lim="400000"/>
          </a:ln>
        </p:spPr>
        <p:txBody>
          <a:bodyPr lIns="45718" tIns="45718" rIns="45718" bIns="45718"/>
          <a:lstStyle/>
          <a:p>
            <a:pPr marL="0" marR="0" lvl="0" indent="0" algn="l" defTabSz="2438337" rtl="0" eaLnBrk="1" fontAlgn="auto" latinLnBrk="0" hangingPunct="0">
              <a:lnSpc>
                <a:spcPct val="100000"/>
              </a:lnSpc>
              <a:spcBef>
                <a:spcPts val="0"/>
              </a:spcBef>
              <a:spcAft>
                <a:spcPts val="0"/>
              </a:spcAft>
              <a:buClrTx/>
              <a:buSzTx/>
              <a:buFontTx/>
              <a:buNone/>
              <a:tabLst/>
              <a:defRPr sz="4800">
                <a:solidFill>
                  <a:srgbClr val="27282D"/>
                </a:solidFill>
                <a:latin typeface="Futura LT Medium"/>
                <a:ea typeface="Futura LT Medium"/>
                <a:cs typeface="Futura LT Medium"/>
                <a:sym typeface="Futura LT Medium"/>
              </a:defRPr>
            </a:pPr>
            <a:endParaRPr kumimoji="0" sz="4800" b="0" i="0" u="none" strike="noStrike" kern="0" cap="none" spc="0" normalizeH="0" baseline="0" noProof="0">
              <a:ln>
                <a:noFill/>
              </a:ln>
              <a:solidFill>
                <a:srgbClr val="27282D"/>
              </a:solidFill>
              <a:effectLst/>
              <a:uLnTx/>
              <a:uFillTx/>
              <a:latin typeface="Futura LT" panose="02000503000000000000" pitchFamily="2" charset="0"/>
              <a:sym typeface="Futura LT Medium"/>
            </a:endParaRPr>
          </a:p>
        </p:txBody>
      </p:sp>
      <p:sp>
        <p:nvSpPr>
          <p:cNvPr id="318" name="Shape 318"/>
          <p:cNvSpPr/>
          <p:nvPr/>
        </p:nvSpPr>
        <p:spPr>
          <a:xfrm>
            <a:off x="11799675" y="8636424"/>
            <a:ext cx="11150138" cy="3350080"/>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r>
              <a:rPr lang="zh-CN" altLang="zh-CN" dirty="0"/>
              <a:t>使用特征值进行机器学习，比较多种机器学习模型，观察模型的综合得分，结合实际值与预测值的散点图以及学习曲线，确保不会发生欠拟合和过拟合的情况，从中选取性能最优的随机森林模型。</a:t>
            </a:r>
            <a:endParaRPr lang="en-US" altLang="zh-CN" dirty="0"/>
          </a:p>
          <a:p>
            <a:endParaRPr lang="en-US" altLang="zh-CN" dirty="0"/>
          </a:p>
          <a:p>
            <a:r>
              <a:rPr lang="zh-CN" altLang="zh-CN" b="1" dirty="0"/>
              <a:t>确定使用随机搜索算法，选择出最优参数下的随机森林模型，比对最优参数与默认参数的区别，确保使用的模型和参数均是现有情况的最优解。</a:t>
            </a:r>
          </a:p>
        </p:txBody>
      </p:sp>
      <p:sp>
        <p:nvSpPr>
          <p:cNvPr id="3" name="Shape 1352">
            <a:extLst>
              <a:ext uri="{FF2B5EF4-FFF2-40B4-BE49-F238E27FC236}">
                <a16:creationId xmlns:a16="http://schemas.microsoft.com/office/drawing/2014/main" id="{D54316E9-EFBA-C35A-F63E-7A9A7A18D231}"/>
              </a:ext>
            </a:extLst>
          </p:cNvPr>
          <p:cNvSpPr/>
          <p:nvPr/>
        </p:nvSpPr>
        <p:spPr>
          <a:xfrm>
            <a:off x="672184" y="291867"/>
            <a:ext cx="1524006"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defRPr sz="20000">
                <a:solidFill>
                  <a:srgbClr val="242424"/>
                </a:solidFill>
                <a:latin typeface="Bebas"/>
                <a:ea typeface="Bebas"/>
                <a:cs typeface="Bebas"/>
                <a:sym typeface="Bebas"/>
              </a:defRPr>
            </a:lvl1pPr>
          </a:lstStyle>
          <a:p>
            <a:r>
              <a:rPr sz="10000" dirty="0">
                <a:solidFill>
                  <a:schemeClr val="accent1">
                    <a:lumMod val="75000"/>
                  </a:schemeClr>
                </a:solidFill>
              </a:rPr>
              <a:t>0</a:t>
            </a:r>
            <a:r>
              <a:rPr lang="en-US" sz="10000" dirty="0">
                <a:solidFill>
                  <a:schemeClr val="accent1">
                    <a:lumMod val="75000"/>
                  </a:schemeClr>
                </a:solidFill>
              </a:rPr>
              <a:t>4</a:t>
            </a:r>
            <a:endParaRPr sz="10000" dirty="0">
              <a:solidFill>
                <a:schemeClr val="accent1">
                  <a:lumMod val="75000"/>
                </a:schemeClr>
              </a:solidFill>
            </a:endParaRPr>
          </a:p>
        </p:txBody>
      </p:sp>
      <p:pic>
        <p:nvPicPr>
          <p:cNvPr id="4" name="图片 3" descr="combined_plots1_split_1">
            <a:extLst>
              <a:ext uri="{FF2B5EF4-FFF2-40B4-BE49-F238E27FC236}">
                <a16:creationId xmlns:a16="http://schemas.microsoft.com/office/drawing/2014/main" id="{77B8818E-2955-C8C8-36FF-043CB326EE13}"/>
              </a:ext>
            </a:extLst>
          </p:cNvPr>
          <p:cNvPicPr>
            <a:picLocks noChangeAspect="1"/>
          </p:cNvPicPr>
          <p:nvPr/>
        </p:nvPicPr>
        <p:blipFill>
          <a:blip r:embed="rId3"/>
          <a:stretch>
            <a:fillRect/>
          </a:stretch>
        </p:blipFill>
        <p:spPr>
          <a:xfrm>
            <a:off x="10327903" y="1464105"/>
            <a:ext cx="6247390" cy="5899265"/>
          </a:xfrm>
          <a:prstGeom prst="rect">
            <a:avLst/>
          </a:prstGeom>
        </p:spPr>
      </p:pic>
      <p:pic>
        <p:nvPicPr>
          <p:cNvPr id="5" name="图片 4" descr="combined_plots1_split_2">
            <a:extLst>
              <a:ext uri="{FF2B5EF4-FFF2-40B4-BE49-F238E27FC236}">
                <a16:creationId xmlns:a16="http://schemas.microsoft.com/office/drawing/2014/main" id="{253125D5-5C50-A23A-6E15-B2F6AE3BB62E}"/>
              </a:ext>
            </a:extLst>
          </p:cNvPr>
          <p:cNvPicPr>
            <a:picLocks noChangeAspect="1"/>
          </p:cNvPicPr>
          <p:nvPr/>
        </p:nvPicPr>
        <p:blipFill>
          <a:blip r:embed="rId4"/>
          <a:stretch>
            <a:fillRect/>
          </a:stretch>
        </p:blipFill>
        <p:spPr>
          <a:xfrm>
            <a:off x="16887392" y="1464105"/>
            <a:ext cx="6348828" cy="5899264"/>
          </a:xfrm>
          <a:prstGeom prst="rect">
            <a:avLst/>
          </a:prstGeom>
        </p:spPr>
      </p:pic>
      <p:pic>
        <p:nvPicPr>
          <p:cNvPr id="7" name="Picture" title="fig:">
            <a:extLst>
              <a:ext uri="{FF2B5EF4-FFF2-40B4-BE49-F238E27FC236}">
                <a16:creationId xmlns:a16="http://schemas.microsoft.com/office/drawing/2014/main" id="{6ACA4C84-1421-4CEA-74EB-3FC98436063B}"/>
              </a:ext>
            </a:extLst>
          </p:cNvPr>
          <p:cNvPicPr>
            <a:picLocks noChangeAspect="1"/>
          </p:cNvPicPr>
          <p:nvPr/>
        </p:nvPicPr>
        <p:blipFill>
          <a:blip r:embed="rId5"/>
          <a:stretch>
            <a:fillRect/>
          </a:stretch>
        </p:blipFill>
        <p:spPr>
          <a:xfrm>
            <a:off x="1434187" y="9188332"/>
            <a:ext cx="4596582" cy="3064388"/>
          </a:xfrm>
          <a:prstGeom prst="rect">
            <a:avLst/>
          </a:prstGeom>
          <a:noFill/>
          <a:ln w="9525">
            <a:noFill/>
          </a:ln>
        </p:spPr>
      </p:pic>
      <p:pic>
        <p:nvPicPr>
          <p:cNvPr id="8" name="Picture" title="fig:">
            <a:extLst>
              <a:ext uri="{FF2B5EF4-FFF2-40B4-BE49-F238E27FC236}">
                <a16:creationId xmlns:a16="http://schemas.microsoft.com/office/drawing/2014/main" id="{EB6A056B-4E5B-8F87-C382-32C9F181A617}"/>
              </a:ext>
            </a:extLst>
          </p:cNvPr>
          <p:cNvPicPr>
            <a:picLocks noChangeAspect="1"/>
          </p:cNvPicPr>
          <p:nvPr/>
        </p:nvPicPr>
        <p:blipFill>
          <a:blip r:embed="rId6"/>
          <a:stretch>
            <a:fillRect/>
          </a:stretch>
        </p:blipFill>
        <p:spPr>
          <a:xfrm>
            <a:off x="6283555" y="9188332"/>
            <a:ext cx="4596581" cy="3064387"/>
          </a:xfrm>
          <a:prstGeom prst="rect">
            <a:avLst/>
          </a:prstGeom>
          <a:noFill/>
          <a:ln w="9525">
            <a:noFill/>
          </a:ln>
        </p:spPr>
      </p:pic>
      <p:sp>
        <p:nvSpPr>
          <p:cNvPr id="10" name="Shape 315">
            <a:extLst>
              <a:ext uri="{FF2B5EF4-FFF2-40B4-BE49-F238E27FC236}">
                <a16:creationId xmlns:a16="http://schemas.microsoft.com/office/drawing/2014/main" id="{7EDCD72D-E27C-7DBE-A5CF-76F64AA5432F}"/>
              </a:ext>
            </a:extLst>
          </p:cNvPr>
          <p:cNvSpPr/>
          <p:nvPr/>
        </p:nvSpPr>
        <p:spPr>
          <a:xfrm>
            <a:off x="5497077" y="12115806"/>
            <a:ext cx="11390315" cy="574897"/>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lang="zh-CN" altLang="en-US" b="1" dirty="0">
                <a:latin typeface="Futura LT" panose="02000503000000000000" pitchFamily="2" charset="0"/>
              </a:rPr>
              <a:t>最优参数</a:t>
            </a:r>
            <a:endPar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endParaRPr>
          </a:p>
        </p:txBody>
      </p:sp>
    </p:spTree>
    <p:extLst>
      <p:ext uri="{BB962C8B-B14F-4D97-AF65-F5344CB8AC3E}">
        <p14:creationId xmlns:p14="http://schemas.microsoft.com/office/powerpoint/2010/main" val="334558971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318"/>
                                        </p:tgtEl>
                                        <p:attrNameLst>
                                          <p:attrName>style.visibility</p:attrName>
                                        </p:attrNameLst>
                                      </p:cBhvr>
                                      <p:to>
                                        <p:strVal val="visible"/>
                                      </p:to>
                                    </p:set>
                                    <p:animEffect transition="in" filter="wipe(up)">
                                      <p:cBhvr>
                                        <p:cTn id="7" dur="750"/>
                                        <p:tgtEl>
                                          <p:spTgt spid="31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advAuto="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p:nvPr/>
        </p:nvSpPr>
        <p:spPr>
          <a:xfrm>
            <a:off x="1717912" y="2059250"/>
            <a:ext cx="8843528" cy="470897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lang="zh-CN" altLang="en-US"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在此之前，</a:t>
            </a:r>
            <a:endParaRPr kumimoji="0" lang="en-US" altLang="zh-CN"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我们做了</a:t>
            </a:r>
            <a:endPar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哪些工作</a:t>
            </a:r>
            <a:r>
              <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a:t>
            </a:r>
          </a:p>
        </p:txBody>
      </p:sp>
      <p:sp>
        <p:nvSpPr>
          <p:cNvPr id="315" name="Shape 315"/>
          <p:cNvSpPr/>
          <p:nvPr/>
        </p:nvSpPr>
        <p:spPr>
          <a:xfrm>
            <a:off x="10880136" y="7766315"/>
            <a:ext cx="11390315" cy="113383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将各模块的数据将以直观、清晰的形式呈现在整车物流大屏上，为用户提供全面、准确的运输信息，帮助做出最佳的运输决策。</a:t>
            </a:r>
            <a:endPar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endParaRPr>
          </a:p>
        </p:txBody>
      </p:sp>
      <p:sp>
        <p:nvSpPr>
          <p:cNvPr id="316" name="Shape 316"/>
          <p:cNvSpPr/>
          <p:nvPr/>
        </p:nvSpPr>
        <p:spPr>
          <a:xfrm>
            <a:off x="1717912" y="7766315"/>
            <a:ext cx="7993544" cy="6463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00000"/>
              </a:lnSpc>
              <a:spcBef>
                <a:spcPts val="0"/>
              </a:spcBef>
              <a:spcAft>
                <a:spcPts val="0"/>
              </a:spcAft>
              <a:buClrTx/>
              <a:buSzTx/>
              <a:buFontTx/>
              <a:buNone/>
              <a:tabLst/>
              <a:defRPr/>
            </a:pPr>
            <a:r>
              <a:rPr kumimoji="0" lang="zh-CN" altLang="en-US"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可视化</a:t>
            </a:r>
            <a:r>
              <a:rPr kumimoji="0" lang="en-US" altLang="zh-CN"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-2024.03</a:t>
            </a:r>
            <a:endParaRPr kumimoji="0"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endParaRPr>
          </a:p>
        </p:txBody>
      </p:sp>
      <p:sp>
        <p:nvSpPr>
          <p:cNvPr id="317" name="Shape 317"/>
          <p:cNvSpPr/>
          <p:nvPr/>
        </p:nvSpPr>
        <p:spPr>
          <a:xfrm>
            <a:off x="1717911" y="8636424"/>
            <a:ext cx="1524006" cy="215905"/>
          </a:xfrm>
          <a:prstGeom prst="rect">
            <a:avLst/>
          </a:prstGeom>
          <a:solidFill>
            <a:srgbClr val="000000"/>
          </a:solidFill>
          <a:ln w="12700">
            <a:miter lim="400000"/>
          </a:ln>
        </p:spPr>
        <p:txBody>
          <a:bodyPr lIns="45718" tIns="45718" rIns="45718" bIns="45718"/>
          <a:lstStyle/>
          <a:p>
            <a:pPr marL="0" marR="0" lvl="0" indent="0" algn="l" defTabSz="2438337" rtl="0" eaLnBrk="1" fontAlgn="auto" latinLnBrk="0" hangingPunct="0">
              <a:lnSpc>
                <a:spcPct val="100000"/>
              </a:lnSpc>
              <a:spcBef>
                <a:spcPts val="0"/>
              </a:spcBef>
              <a:spcAft>
                <a:spcPts val="0"/>
              </a:spcAft>
              <a:buClrTx/>
              <a:buSzTx/>
              <a:buFontTx/>
              <a:buNone/>
              <a:tabLst/>
              <a:defRPr sz="4800">
                <a:solidFill>
                  <a:srgbClr val="27282D"/>
                </a:solidFill>
                <a:latin typeface="Futura LT Medium"/>
                <a:ea typeface="Futura LT Medium"/>
                <a:cs typeface="Futura LT Medium"/>
                <a:sym typeface="Futura LT Medium"/>
              </a:defRPr>
            </a:pPr>
            <a:endParaRPr kumimoji="0" sz="4800" b="0" i="0" u="none" strike="noStrike" kern="0" cap="none" spc="0" normalizeH="0" baseline="0" noProof="0">
              <a:ln>
                <a:noFill/>
              </a:ln>
              <a:solidFill>
                <a:srgbClr val="27282D"/>
              </a:solidFill>
              <a:effectLst/>
              <a:uLnTx/>
              <a:uFillTx/>
              <a:latin typeface="Futura LT" panose="02000503000000000000" pitchFamily="2" charset="0"/>
              <a:sym typeface="Futura LT Medium"/>
            </a:endParaRPr>
          </a:p>
        </p:txBody>
      </p:sp>
      <p:sp>
        <p:nvSpPr>
          <p:cNvPr id="3" name="Shape 1352">
            <a:extLst>
              <a:ext uri="{FF2B5EF4-FFF2-40B4-BE49-F238E27FC236}">
                <a16:creationId xmlns:a16="http://schemas.microsoft.com/office/drawing/2014/main" id="{D54316E9-EFBA-C35A-F63E-7A9A7A18D231}"/>
              </a:ext>
            </a:extLst>
          </p:cNvPr>
          <p:cNvSpPr/>
          <p:nvPr/>
        </p:nvSpPr>
        <p:spPr>
          <a:xfrm>
            <a:off x="672184" y="291867"/>
            <a:ext cx="1524006" cy="163121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a:defRPr sz="20000">
                <a:solidFill>
                  <a:srgbClr val="242424"/>
                </a:solidFill>
                <a:latin typeface="Bebas"/>
                <a:ea typeface="Bebas"/>
                <a:cs typeface="Bebas"/>
                <a:sym typeface="Bebas"/>
              </a:defRPr>
            </a:lvl1pPr>
          </a:lstStyle>
          <a:p>
            <a:r>
              <a:rPr sz="10000" dirty="0">
                <a:solidFill>
                  <a:schemeClr val="accent1">
                    <a:lumMod val="75000"/>
                  </a:schemeClr>
                </a:solidFill>
              </a:rPr>
              <a:t>0</a:t>
            </a:r>
            <a:r>
              <a:rPr lang="en-US" sz="10000" dirty="0">
                <a:solidFill>
                  <a:schemeClr val="accent1">
                    <a:lumMod val="75000"/>
                  </a:schemeClr>
                </a:solidFill>
              </a:rPr>
              <a:t>5</a:t>
            </a:r>
            <a:endParaRPr sz="10000" dirty="0">
              <a:solidFill>
                <a:schemeClr val="accent1">
                  <a:lumMod val="75000"/>
                </a:schemeClr>
              </a:solidFill>
            </a:endParaRPr>
          </a:p>
        </p:txBody>
      </p:sp>
      <p:pic>
        <p:nvPicPr>
          <p:cNvPr id="4" name="图片 3" descr="0S2BE)L4B2N`7IDKWB65BDL_tmb">
            <a:extLst>
              <a:ext uri="{FF2B5EF4-FFF2-40B4-BE49-F238E27FC236}">
                <a16:creationId xmlns:a16="http://schemas.microsoft.com/office/drawing/2014/main" id="{6EDE1B28-C791-DE4E-4DE0-DA08783175B7}"/>
              </a:ext>
            </a:extLst>
          </p:cNvPr>
          <p:cNvPicPr>
            <a:picLocks noChangeAspect="1"/>
          </p:cNvPicPr>
          <p:nvPr/>
        </p:nvPicPr>
        <p:blipFill>
          <a:blip r:embed="rId3"/>
          <a:stretch>
            <a:fillRect/>
          </a:stretch>
        </p:blipFill>
        <p:spPr>
          <a:xfrm>
            <a:off x="11366851" y="1303018"/>
            <a:ext cx="10416883" cy="5832302"/>
          </a:xfrm>
          <a:prstGeom prst="rect">
            <a:avLst/>
          </a:prstGeom>
        </p:spPr>
      </p:pic>
      <p:pic>
        <p:nvPicPr>
          <p:cNvPr id="5" name="图片 4">
            <a:extLst>
              <a:ext uri="{FF2B5EF4-FFF2-40B4-BE49-F238E27FC236}">
                <a16:creationId xmlns:a16="http://schemas.microsoft.com/office/drawing/2014/main" id="{1CAAA604-26E7-3FB2-08A6-165CF96727A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488947" y="9609513"/>
            <a:ext cx="5826253" cy="2290648"/>
          </a:xfrm>
          <a:prstGeom prst="rect">
            <a:avLst/>
          </a:prstGeom>
          <a:noFill/>
        </p:spPr>
      </p:pic>
      <p:pic>
        <p:nvPicPr>
          <p:cNvPr id="7" name="图片 6">
            <a:extLst>
              <a:ext uri="{FF2B5EF4-FFF2-40B4-BE49-F238E27FC236}">
                <a16:creationId xmlns:a16="http://schemas.microsoft.com/office/drawing/2014/main" id="{0E988057-91AB-1572-FB34-714DA8D111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6885651" y="9609513"/>
            <a:ext cx="5384800" cy="2290649"/>
          </a:xfrm>
          <a:prstGeom prst="rect">
            <a:avLst/>
          </a:prstGeom>
          <a:noFill/>
        </p:spPr>
      </p:pic>
      <p:pic>
        <p:nvPicPr>
          <p:cNvPr id="8" name="图片 7">
            <a:extLst>
              <a:ext uri="{FF2B5EF4-FFF2-40B4-BE49-F238E27FC236}">
                <a16:creationId xmlns:a16="http://schemas.microsoft.com/office/drawing/2014/main" id="{DFC2E0AC-4AAE-A477-20B9-2102C614DE6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9347700" y="9410730"/>
            <a:ext cx="5505450" cy="3149600"/>
          </a:xfrm>
          <a:prstGeom prst="rect">
            <a:avLst/>
          </a:prstGeom>
          <a:noFill/>
        </p:spPr>
      </p:pic>
    </p:spTree>
    <p:extLst>
      <p:ext uri="{BB962C8B-B14F-4D97-AF65-F5344CB8AC3E}">
        <p14:creationId xmlns:p14="http://schemas.microsoft.com/office/powerpoint/2010/main" val="18664439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p:nvPr/>
        </p:nvSpPr>
        <p:spPr>
          <a:xfrm>
            <a:off x="1717912" y="2059250"/>
            <a:ext cx="8843528" cy="470897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lang="zh-CN" altLang="en-US"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在此之前，</a:t>
            </a:r>
            <a:endParaRPr kumimoji="0" lang="en-US" altLang="zh-CN"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我们做了</a:t>
            </a:r>
            <a:endPar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endParaRPr>
          </a:p>
          <a:p>
            <a:pPr marL="0" marR="0" lvl="0" indent="0" algn="l" defTabSz="2438337" rtl="0" eaLnBrk="1" fontAlgn="auto" latinLnBrk="0" hangingPunct="0">
              <a:lnSpc>
                <a:spcPct val="100000"/>
              </a:lnSpc>
              <a:spcBef>
                <a:spcPts val="0"/>
              </a:spcBef>
              <a:spcAft>
                <a:spcPts val="0"/>
              </a:spcAft>
              <a:buClrTx/>
              <a:buSzTx/>
              <a:buFontTx/>
              <a:buNone/>
              <a:tabLst/>
              <a:defRPr sz="10000">
                <a:solidFill>
                  <a:srgbClr val="3B3C44"/>
                </a:solidFill>
                <a:latin typeface="FZShangKuS-R-GB"/>
                <a:ea typeface="FZShangKuS-R-GB"/>
                <a:cs typeface="FZShangKuS-R-GB"/>
                <a:sym typeface="FZShangKuS-R-GB"/>
              </a:defRPr>
            </a:pPr>
            <a:r>
              <a:rPr kumimoji="0" sz="10000" b="0" i="0" u="none" strike="noStrike" kern="0" cap="none" spc="0" normalizeH="0" baseline="0" noProof="0" dirty="0" err="1">
                <a:ln>
                  <a:noFill/>
                </a:ln>
                <a:solidFill>
                  <a:srgbClr val="3B3C44"/>
                </a:solidFill>
                <a:effectLst/>
                <a:uLnTx/>
                <a:uFillTx/>
                <a:latin typeface="Futura LT" panose="02000503000000000000" pitchFamily="2" charset="0"/>
                <a:sym typeface="FZShangKuS-R-GB"/>
              </a:rPr>
              <a:t>哪些工作</a:t>
            </a:r>
            <a:r>
              <a:rPr kumimoji="0" sz="10000" b="0" i="0" u="none" strike="noStrike" kern="0" cap="none" spc="0" normalizeH="0" baseline="0" noProof="0" dirty="0">
                <a:ln>
                  <a:noFill/>
                </a:ln>
                <a:solidFill>
                  <a:srgbClr val="3B3C44"/>
                </a:solidFill>
                <a:effectLst/>
                <a:uLnTx/>
                <a:uFillTx/>
                <a:latin typeface="Futura LT" panose="02000503000000000000" pitchFamily="2" charset="0"/>
                <a:sym typeface="FZShangKuS-R-GB"/>
              </a:rPr>
              <a:t>？</a:t>
            </a:r>
          </a:p>
        </p:txBody>
      </p:sp>
      <p:sp>
        <p:nvSpPr>
          <p:cNvPr id="315" name="Shape 315"/>
          <p:cNvSpPr/>
          <p:nvPr/>
        </p:nvSpPr>
        <p:spPr>
          <a:xfrm>
            <a:off x="10880136" y="7766315"/>
            <a:ext cx="11390315" cy="113383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defTabSz="2438337">
              <a:lnSpc>
                <a:spcPct val="150000"/>
              </a:lnSpc>
              <a:defRPr sz="2400">
                <a:solidFill>
                  <a:srgbClr val="27282D"/>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5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使用</a:t>
            </a:r>
            <a:r>
              <a:rPr kumimoji="0" lang="en-US" altLang="zh-CN" sz="2400" b="1" i="0" u="none" strike="noStrike" kern="0" cap="none" spc="0" normalizeH="0" baseline="0" noProof="0" dirty="0" err="1">
                <a:ln>
                  <a:noFill/>
                </a:ln>
                <a:solidFill>
                  <a:srgbClr val="27282D"/>
                </a:solidFill>
                <a:effectLst/>
                <a:uLnTx/>
                <a:uFillTx/>
                <a:latin typeface="Futura LT" panose="02000503000000000000" pitchFamily="2" charset="0"/>
                <a:sym typeface="Futura LT Medium"/>
              </a:rPr>
              <a:t>Easyspider</a:t>
            </a: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爬取物流运价数据，并且整理成表格，通过预分析得到可能存在的特征值，使用</a:t>
            </a:r>
            <a:r>
              <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AI</a:t>
            </a:r>
            <a:r>
              <a:rPr kumimoji="0" lang="zh-CN" altLang="en-US"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rPr>
              <a:t>大模型分析，数值型数据清洗，词频统计，词语相关性分析等方法。</a:t>
            </a:r>
            <a:endParaRPr kumimoji="0" lang="en-US" altLang="zh-CN" sz="2400" b="1" i="0" u="none" strike="noStrike" kern="0" cap="none" spc="0" normalizeH="0" baseline="0" noProof="0" dirty="0">
              <a:ln>
                <a:noFill/>
              </a:ln>
              <a:solidFill>
                <a:srgbClr val="27282D"/>
              </a:solidFill>
              <a:effectLst/>
              <a:uLnTx/>
              <a:uFillTx/>
              <a:latin typeface="Futura LT" panose="02000503000000000000" pitchFamily="2" charset="0"/>
              <a:sym typeface="Futura LT Medium"/>
            </a:endParaRPr>
          </a:p>
        </p:txBody>
      </p:sp>
      <p:sp>
        <p:nvSpPr>
          <p:cNvPr id="316" name="Shape 316"/>
          <p:cNvSpPr/>
          <p:nvPr/>
        </p:nvSpPr>
        <p:spPr>
          <a:xfrm>
            <a:off x="1717912" y="7766315"/>
            <a:ext cx="7993544" cy="6463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2438337">
              <a:defRPr sz="3000" cap="all">
                <a:solidFill>
                  <a:srgbClr val="3B3C44"/>
                </a:solidFill>
                <a:latin typeface="Futura LT Medium"/>
                <a:ea typeface="Futura LT Medium"/>
                <a:cs typeface="Futura LT Medium"/>
                <a:sym typeface="Futura LT Medium"/>
              </a:defRPr>
            </a:lvl1pPr>
          </a:lstStyle>
          <a:p>
            <a:pPr marL="0" marR="0" lvl="0" indent="0" algn="l" defTabSz="2438337" rtl="0" eaLnBrk="1" fontAlgn="auto" latinLnBrk="0" hangingPunct="0">
              <a:lnSpc>
                <a:spcPct val="100000"/>
              </a:lnSpc>
              <a:spcBef>
                <a:spcPts val="0"/>
              </a:spcBef>
              <a:spcAft>
                <a:spcPts val="0"/>
              </a:spcAft>
              <a:buClrTx/>
              <a:buSzTx/>
              <a:buFontTx/>
              <a:buNone/>
              <a:tabLst/>
              <a:defRPr/>
            </a:pPr>
            <a:r>
              <a:rPr kumimoji="0" lang="zh-CN" altLang="en-US"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文献分析</a:t>
            </a:r>
            <a:r>
              <a:rPr kumimoji="0" lang="en-US" altLang="zh-CN"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rPr>
              <a:t>-2023.11-today</a:t>
            </a:r>
            <a:endParaRPr kumimoji="0" sz="3600" b="1" i="0" u="none" strike="noStrike" kern="0" cap="all" spc="0" normalizeH="0" baseline="0" noProof="0" dirty="0">
              <a:ln>
                <a:noFill/>
              </a:ln>
              <a:solidFill>
                <a:srgbClr val="3B3C44"/>
              </a:solidFill>
              <a:effectLst/>
              <a:uLnTx/>
              <a:uFillTx/>
              <a:latin typeface="Futura LT" panose="02000503000000000000" pitchFamily="2" charset="0"/>
              <a:sym typeface="Futura LT Medium"/>
            </a:endParaRPr>
          </a:p>
        </p:txBody>
      </p:sp>
      <p:sp>
        <p:nvSpPr>
          <p:cNvPr id="317" name="Shape 317"/>
          <p:cNvSpPr/>
          <p:nvPr/>
        </p:nvSpPr>
        <p:spPr>
          <a:xfrm>
            <a:off x="1717911" y="8636424"/>
            <a:ext cx="1524006" cy="215905"/>
          </a:xfrm>
          <a:prstGeom prst="rect">
            <a:avLst/>
          </a:prstGeom>
          <a:solidFill>
            <a:srgbClr val="000000"/>
          </a:solidFill>
          <a:ln w="12700">
            <a:miter lim="400000"/>
          </a:ln>
        </p:spPr>
        <p:txBody>
          <a:bodyPr lIns="45718" tIns="45718" rIns="45718" bIns="45718"/>
          <a:lstStyle/>
          <a:p>
            <a:pPr marL="0" marR="0" lvl="0" indent="0" algn="l" defTabSz="2438337" rtl="0" eaLnBrk="1" fontAlgn="auto" latinLnBrk="0" hangingPunct="0">
              <a:lnSpc>
                <a:spcPct val="100000"/>
              </a:lnSpc>
              <a:spcBef>
                <a:spcPts val="0"/>
              </a:spcBef>
              <a:spcAft>
                <a:spcPts val="0"/>
              </a:spcAft>
              <a:buClrTx/>
              <a:buSzTx/>
              <a:buFontTx/>
              <a:buNone/>
              <a:tabLst/>
              <a:defRPr sz="4800">
                <a:solidFill>
                  <a:srgbClr val="27282D"/>
                </a:solidFill>
                <a:latin typeface="Futura LT Medium"/>
                <a:ea typeface="Futura LT Medium"/>
                <a:cs typeface="Futura LT Medium"/>
                <a:sym typeface="Futura LT Medium"/>
              </a:defRPr>
            </a:pPr>
            <a:endParaRPr kumimoji="0" sz="4800" b="0" i="0" u="none" strike="noStrike" kern="0" cap="none" spc="0" normalizeH="0" baseline="0" noProof="0">
              <a:ln>
                <a:noFill/>
              </a:ln>
              <a:solidFill>
                <a:srgbClr val="27282D"/>
              </a:solidFill>
              <a:effectLst/>
              <a:uLnTx/>
              <a:uFillTx/>
              <a:latin typeface="Futura LT" panose="02000503000000000000" pitchFamily="2" charset="0"/>
              <a:sym typeface="Futura LT Medium"/>
            </a:endParaRPr>
          </a:p>
        </p:txBody>
      </p:sp>
      <p:sp>
        <p:nvSpPr>
          <p:cNvPr id="3" name="Shape 1352">
            <a:extLst>
              <a:ext uri="{FF2B5EF4-FFF2-40B4-BE49-F238E27FC236}">
                <a16:creationId xmlns:a16="http://schemas.microsoft.com/office/drawing/2014/main" id="{D54316E9-EFBA-C35A-F63E-7A9A7A18D231}"/>
              </a:ext>
            </a:extLst>
          </p:cNvPr>
          <p:cNvSpPr/>
          <p:nvPr/>
        </p:nvSpPr>
        <p:spPr>
          <a:xfrm>
            <a:off x="672184" y="291867"/>
            <a:ext cx="1524006" cy="1631212"/>
          </a:xfrm>
          <a:prstGeom prst="rect">
            <a:avLst/>
          </a:prstGeom>
          <a:ln w="12700">
            <a:miter lim="400000"/>
          </a:ln>
          <a:extLst>
            <a:ext uri="{C572A759-6A51-4108-AA02-DFA0A04FC94B}">
              <ma14:wrappingTextBoxFlag xmlns:ma14="http://schemas.microsoft.com/office/mac/drawingml/2011/main" xmlns="" val="1"/>
            </a:ext>
          </a:extLst>
        </p:spPr>
        <p:txBody>
          <a:bodyPr wrap="square" lIns="45718" tIns="45718" rIns="45718" bIns="45718">
            <a:spAutoFit/>
          </a:bodyPr>
          <a:lstStyle>
            <a:lvl1pPr>
              <a:defRPr sz="20000">
                <a:solidFill>
                  <a:srgbClr val="242424"/>
                </a:solidFill>
                <a:latin typeface="Bebas"/>
                <a:ea typeface="Bebas"/>
                <a:cs typeface="Bebas"/>
                <a:sym typeface="Bebas"/>
              </a:defRPr>
            </a:lvl1pPr>
          </a:lstStyle>
          <a:p>
            <a:r>
              <a:rPr sz="10000" dirty="0">
                <a:solidFill>
                  <a:schemeClr val="accent1">
                    <a:lumMod val="75000"/>
                  </a:schemeClr>
                </a:solidFill>
              </a:rPr>
              <a:t>0</a:t>
            </a:r>
            <a:r>
              <a:rPr lang="en-US" sz="10000" dirty="0">
                <a:solidFill>
                  <a:schemeClr val="accent1">
                    <a:lumMod val="75000"/>
                  </a:schemeClr>
                </a:solidFill>
              </a:rPr>
              <a:t>6</a:t>
            </a:r>
            <a:endParaRPr sz="10000" dirty="0">
              <a:solidFill>
                <a:schemeClr val="accent1">
                  <a:lumMod val="75000"/>
                </a:schemeClr>
              </a:solidFill>
            </a:endParaRPr>
          </a:p>
        </p:txBody>
      </p:sp>
      <p:pic>
        <p:nvPicPr>
          <p:cNvPr id="4" name="图片 3">
            <a:extLst>
              <a:ext uri="{FF2B5EF4-FFF2-40B4-BE49-F238E27FC236}">
                <a16:creationId xmlns:a16="http://schemas.microsoft.com/office/drawing/2014/main" id="{613ADB2A-CC63-3BE2-1030-C9876DB99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7911" y="9410730"/>
            <a:ext cx="5042845" cy="3640368"/>
          </a:xfrm>
          <a:prstGeom prst="rect">
            <a:avLst/>
          </a:prstGeom>
        </p:spPr>
      </p:pic>
      <p:pic>
        <p:nvPicPr>
          <p:cNvPr id="5" name="图片 4" descr="微词云-分词-网络关系图">
            <a:extLst>
              <a:ext uri="{FF2B5EF4-FFF2-40B4-BE49-F238E27FC236}">
                <a16:creationId xmlns:a16="http://schemas.microsoft.com/office/drawing/2014/main" id="{BD1687F7-BE5B-3006-0C75-95F36E9828B7}"/>
              </a:ext>
            </a:extLst>
          </p:cNvPr>
          <p:cNvPicPr>
            <a:picLocks noChangeAspect="1"/>
          </p:cNvPicPr>
          <p:nvPr/>
        </p:nvPicPr>
        <p:blipFill>
          <a:blip r:embed="rId4"/>
          <a:stretch>
            <a:fillRect/>
          </a:stretch>
        </p:blipFill>
        <p:spPr>
          <a:xfrm>
            <a:off x="16255365" y="9410730"/>
            <a:ext cx="5451319" cy="3640368"/>
          </a:xfrm>
          <a:prstGeom prst="rect">
            <a:avLst/>
          </a:prstGeom>
        </p:spPr>
      </p:pic>
      <p:pic>
        <p:nvPicPr>
          <p:cNvPr id="8" name="图片 7" descr="capture_20240402095810006">
            <a:extLst>
              <a:ext uri="{FF2B5EF4-FFF2-40B4-BE49-F238E27FC236}">
                <a16:creationId xmlns:a16="http://schemas.microsoft.com/office/drawing/2014/main" id="{79C1A1D4-3EC4-9F1C-19FE-CBA98A8D4EDA}"/>
              </a:ext>
            </a:extLst>
          </p:cNvPr>
          <p:cNvPicPr>
            <a:picLocks noChangeAspect="1"/>
          </p:cNvPicPr>
          <p:nvPr/>
        </p:nvPicPr>
        <p:blipFill>
          <a:blip r:embed="rId5"/>
          <a:stretch>
            <a:fillRect/>
          </a:stretch>
        </p:blipFill>
        <p:spPr>
          <a:xfrm>
            <a:off x="11302635" y="3895187"/>
            <a:ext cx="11363453" cy="2737802"/>
          </a:xfrm>
          <a:prstGeom prst="rect">
            <a:avLst/>
          </a:prstGeom>
        </p:spPr>
      </p:pic>
      <p:pic>
        <p:nvPicPr>
          <p:cNvPr id="11" name="Picture" title="fig:">
            <a:extLst>
              <a:ext uri="{FF2B5EF4-FFF2-40B4-BE49-F238E27FC236}">
                <a16:creationId xmlns:a16="http://schemas.microsoft.com/office/drawing/2014/main" id="{215F9EB2-3DDF-FFCD-8DA3-D0C84924E4F7}"/>
              </a:ext>
            </a:extLst>
          </p:cNvPr>
          <p:cNvPicPr/>
          <p:nvPr/>
        </p:nvPicPr>
        <p:blipFill>
          <a:blip r:embed="rId6"/>
          <a:stretch>
            <a:fillRect/>
          </a:stretch>
        </p:blipFill>
        <p:spPr bwMode="auto">
          <a:xfrm>
            <a:off x="9294777" y="946136"/>
            <a:ext cx="6670964" cy="4553527"/>
          </a:xfrm>
          <a:prstGeom prst="rect">
            <a:avLst/>
          </a:prstGeom>
          <a:noFill/>
          <a:ln w="9525">
            <a:noFill/>
            <a:headEnd/>
            <a:tailEnd/>
          </a:ln>
        </p:spPr>
      </p:pic>
      <p:pic>
        <p:nvPicPr>
          <p:cNvPr id="12" name="Picture" title="fig:">
            <a:extLst>
              <a:ext uri="{FF2B5EF4-FFF2-40B4-BE49-F238E27FC236}">
                <a16:creationId xmlns:a16="http://schemas.microsoft.com/office/drawing/2014/main" id="{D252733D-B6B7-7A2A-F07F-7F67D3B60ADC}"/>
              </a:ext>
            </a:extLst>
          </p:cNvPr>
          <p:cNvPicPr/>
          <p:nvPr/>
        </p:nvPicPr>
        <p:blipFill>
          <a:blip r:embed="rId7"/>
          <a:stretch>
            <a:fillRect/>
          </a:stretch>
        </p:blipFill>
        <p:spPr bwMode="auto">
          <a:xfrm>
            <a:off x="16575293" y="3041498"/>
            <a:ext cx="6630855" cy="3912721"/>
          </a:xfrm>
          <a:prstGeom prst="rect">
            <a:avLst/>
          </a:prstGeom>
          <a:noFill/>
          <a:ln w="9525">
            <a:noFill/>
            <a:headEnd/>
            <a:tailEnd/>
          </a:ln>
        </p:spPr>
      </p:pic>
      <p:pic>
        <p:nvPicPr>
          <p:cNvPr id="13" name="Picture" title="fig:">
            <a:extLst>
              <a:ext uri="{FF2B5EF4-FFF2-40B4-BE49-F238E27FC236}">
                <a16:creationId xmlns:a16="http://schemas.microsoft.com/office/drawing/2014/main" id="{F0BF9EE2-6452-2825-F636-CDC889A11A76}"/>
              </a:ext>
            </a:extLst>
          </p:cNvPr>
          <p:cNvPicPr/>
          <p:nvPr/>
        </p:nvPicPr>
        <p:blipFill>
          <a:blip r:embed="rId8"/>
          <a:stretch>
            <a:fillRect/>
          </a:stretch>
        </p:blipFill>
        <p:spPr bwMode="auto">
          <a:xfrm>
            <a:off x="8635635" y="9385624"/>
            <a:ext cx="5334000" cy="3562350"/>
          </a:xfrm>
          <a:prstGeom prst="rect">
            <a:avLst/>
          </a:prstGeom>
          <a:noFill/>
          <a:ln w="9525">
            <a:noFill/>
            <a:headEnd/>
            <a:tailEnd/>
          </a:ln>
        </p:spPr>
      </p:pic>
    </p:spTree>
    <p:extLst>
      <p:ext uri="{BB962C8B-B14F-4D97-AF65-F5344CB8AC3E}">
        <p14:creationId xmlns:p14="http://schemas.microsoft.com/office/powerpoint/2010/main" val="264531854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p:pic>
      <p:sp>
        <p:nvSpPr>
          <p:cNvPr id="24" name="Shape 1065"/>
          <p:cNvSpPr/>
          <p:nvPr/>
        </p:nvSpPr>
        <p:spPr>
          <a:xfrm rot="10800000" flipH="1">
            <a:off x="1" y="1787"/>
            <a:ext cx="13704592" cy="137160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ubicBezTo>
                  <a:pt x="18960" y="5691"/>
                  <a:pt x="15087" y="10786"/>
                  <a:pt x="10237" y="14950"/>
                </a:cubicBezTo>
                <a:cubicBezTo>
                  <a:pt x="7154" y="17596"/>
                  <a:pt x="3711" y="19833"/>
                  <a:pt x="0" y="21600"/>
                </a:cubicBezTo>
                <a:close/>
              </a:path>
            </a:pathLst>
          </a:custGeom>
          <a:solidFill>
            <a:schemeClr val="accent2"/>
          </a:solidFill>
          <a:ln w="12700" cap="flat">
            <a:noFill/>
            <a:miter lim="400000"/>
          </a:ln>
          <a:effectLst/>
        </p:spPr>
        <p:txBody>
          <a:bodyPr wrap="square" lIns="91437" tIns="91437" rIns="91437" bIns="91437" numCol="1" anchor="ctr">
            <a:noAutofit/>
          </a:bodyPr>
          <a:lstStyle/>
          <a:p>
            <a:pPr algn="ctr" defTabSz="1828431">
              <a:defRPr>
                <a:solidFill>
                  <a:srgbClr val="FFFFFF"/>
                </a:solidFill>
                <a:latin typeface="Lato Light"/>
                <a:ea typeface="Lato Light"/>
                <a:cs typeface="Lato Light"/>
                <a:sym typeface="Lato Light"/>
              </a:defRPr>
            </a:pPr>
            <a:endParaRPr/>
          </a:p>
        </p:txBody>
      </p:sp>
      <p:sp>
        <p:nvSpPr>
          <p:cNvPr id="25" name="Shape 1066"/>
          <p:cNvSpPr/>
          <p:nvPr/>
        </p:nvSpPr>
        <p:spPr>
          <a:xfrm rot="10800000" flipH="1">
            <a:off x="0" y="1787"/>
            <a:ext cx="13087256" cy="137160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ubicBezTo>
                  <a:pt x="18960" y="5691"/>
                  <a:pt x="15087" y="10786"/>
                  <a:pt x="10237" y="14950"/>
                </a:cubicBezTo>
                <a:cubicBezTo>
                  <a:pt x="7154" y="17596"/>
                  <a:pt x="3711" y="19833"/>
                  <a:pt x="0" y="21600"/>
                </a:cubicBezTo>
                <a:close/>
              </a:path>
            </a:pathLst>
          </a:custGeom>
          <a:solidFill>
            <a:schemeClr val="accent1"/>
          </a:solidFill>
          <a:ln w="12700" cap="flat">
            <a:noFill/>
            <a:miter lim="400000"/>
          </a:ln>
          <a:effectLst/>
        </p:spPr>
        <p:txBody>
          <a:bodyPr wrap="square" lIns="91437" tIns="91437" rIns="91437" bIns="91437" numCol="1" anchor="ctr">
            <a:noAutofit/>
          </a:bodyPr>
          <a:lstStyle/>
          <a:p>
            <a:pPr algn="ctr" defTabSz="1828431">
              <a:defRPr>
                <a:solidFill>
                  <a:srgbClr val="FFFFFF"/>
                </a:solidFill>
                <a:latin typeface="Lato Light"/>
                <a:ea typeface="Lato Light"/>
                <a:cs typeface="Lato Light"/>
                <a:sym typeface="Lato Light"/>
              </a:defRPr>
            </a:pPr>
            <a:endParaRPr/>
          </a:p>
        </p:txBody>
      </p:sp>
      <p:sp>
        <p:nvSpPr>
          <p:cNvPr id="1352" name="Shape 1352"/>
          <p:cNvSpPr/>
          <p:nvPr/>
        </p:nvSpPr>
        <p:spPr>
          <a:xfrm>
            <a:off x="1028502" y="4251962"/>
            <a:ext cx="92394" cy="3170095"/>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20000">
                <a:solidFill>
                  <a:srgbClr val="242424"/>
                </a:solidFill>
                <a:latin typeface="Bebas"/>
                <a:ea typeface="Bebas"/>
                <a:cs typeface="Bebas"/>
                <a:sym typeface="Bebas"/>
              </a:defRPr>
            </a:lvl1pPr>
          </a:lstStyle>
          <a:p>
            <a:endParaRPr dirty="0">
              <a:solidFill>
                <a:schemeClr val="accent1">
                  <a:lumMod val="75000"/>
                </a:schemeClr>
              </a:solidFill>
            </a:endParaRPr>
          </a:p>
        </p:txBody>
      </p:sp>
      <p:grpSp>
        <p:nvGrpSpPr>
          <p:cNvPr id="2" name="组合 1"/>
          <p:cNvGrpSpPr/>
          <p:nvPr/>
        </p:nvGrpSpPr>
        <p:grpSpPr>
          <a:xfrm>
            <a:off x="1028502" y="7765893"/>
            <a:ext cx="8994875" cy="5239930"/>
            <a:chOff x="1028502" y="7765893"/>
            <a:chExt cx="8994875" cy="5239930"/>
          </a:xfrm>
        </p:grpSpPr>
        <p:sp>
          <p:nvSpPr>
            <p:cNvPr id="13" name="Shape 1346"/>
            <p:cNvSpPr txBox="1">
              <a:spLocks/>
            </p:cNvSpPr>
            <p:nvPr/>
          </p:nvSpPr>
          <p:spPr>
            <a:xfrm>
              <a:off x="1028502" y="10724053"/>
              <a:ext cx="8994875" cy="228177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913910" latinLnBrk="0">
                <a:lnSpc>
                  <a:spcPct val="120000"/>
                </a:lnSpc>
                <a:spcBef>
                  <a:spcPts val="1000"/>
                </a:spcBef>
                <a:spcAft>
                  <a:spcPts val="0"/>
                </a:spcAft>
                <a:buClrTx/>
                <a:buSzTx/>
                <a:buFontTx/>
                <a:buNone/>
                <a:tabLst/>
                <a:defRPr sz="2600" b="0" i="0" u="none" strike="noStrike" cap="none" spc="0" baseline="0">
                  <a:ln>
                    <a:noFill/>
                  </a:ln>
                  <a:solidFill>
                    <a:srgbClr val="DDDDDD"/>
                  </a:solidFill>
                  <a:uFillTx/>
                  <a:latin typeface="Futura LT Medium"/>
                  <a:ea typeface="Futura LT Medium"/>
                  <a:cs typeface="Futura LT Medium"/>
                  <a:sym typeface="Futura LT Medium"/>
                </a:defRPr>
              </a:lvl1pPr>
              <a:lvl2pPr marL="1314447" marR="0" indent="-857247"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2pPr>
              <a:lvl3pPr marL="1714500" marR="0" indent="-8001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3pPr>
              <a:lvl4pPr marL="2331720" marR="0" indent="-960119"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4pPr>
              <a:lvl5pPr marL="2788920" marR="0" indent="-96012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5pPr>
              <a:lvl6pPr marL="56388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6pPr>
              <a:lvl7pPr marL="65532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7pPr>
              <a:lvl8pPr marL="74676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8pPr>
              <a:lvl9pPr marL="8382000" marR="0" indent="-1066800" algn="l" defTabSz="2438400" latinLnBrk="0">
                <a:lnSpc>
                  <a:spcPct val="100000"/>
                </a:lnSpc>
                <a:spcBef>
                  <a:spcPts val="1800"/>
                </a:spcBef>
                <a:spcAft>
                  <a:spcPts val="0"/>
                </a:spcAft>
                <a:buClrTx/>
                <a:buSzPct val="100000"/>
                <a:buFont typeface="Arial"/>
                <a:buChar char="•"/>
                <a:tabLst/>
                <a:defRPr sz="8400" b="0" i="0" u="none" strike="noStrike" cap="none" spc="0" baseline="0">
                  <a:ln>
                    <a:noFill/>
                  </a:ln>
                  <a:solidFill>
                    <a:srgbClr val="000000"/>
                  </a:solidFill>
                  <a:uFillTx/>
                  <a:latin typeface="+mn-lt"/>
                  <a:ea typeface="+mn-ea"/>
                  <a:cs typeface="+mn-cs"/>
                  <a:sym typeface="Calibri"/>
                </a:defRPr>
              </a:lvl9pPr>
            </a:lstStyle>
            <a:p>
              <a:pPr hangingPunct="1"/>
              <a:r>
                <a:rPr lang="zh-CN" altLang="en-US" dirty="0">
                  <a:latin typeface="+mn-lt"/>
                </a:rPr>
                <a:t>算法优化与实际应用</a:t>
              </a:r>
              <a:endParaRPr lang="en-US" dirty="0">
                <a:latin typeface="+mn-lt"/>
              </a:endParaRPr>
            </a:p>
          </p:txBody>
        </p:sp>
        <p:sp>
          <p:nvSpPr>
            <p:cNvPr id="14" name="Shape 1347"/>
            <p:cNvSpPr/>
            <p:nvPr/>
          </p:nvSpPr>
          <p:spPr>
            <a:xfrm>
              <a:off x="1028502" y="8483690"/>
              <a:ext cx="7109631" cy="1569652"/>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defTabSz="914400">
                <a:defRPr sz="9000" cap="all">
                  <a:solidFill>
                    <a:srgbClr val="E52113"/>
                  </a:solidFill>
                  <a:latin typeface="FZShangKuS-R-GB"/>
                  <a:ea typeface="FZShangKuS-R-GB"/>
                  <a:cs typeface="FZShangKuS-R-GB"/>
                  <a:sym typeface="FZShangKuS-R-GB"/>
                </a:defRPr>
              </a:lvl1pPr>
            </a:lstStyle>
            <a:p>
              <a:r>
                <a:rPr lang="zh-CN" altLang="en-US" dirty="0">
                  <a:solidFill>
                    <a:schemeClr val="accent2"/>
                  </a:solidFill>
                  <a:latin typeface="+mn-lt"/>
                </a:rPr>
                <a:t>未来研究路线</a:t>
              </a:r>
              <a:endParaRPr dirty="0">
                <a:solidFill>
                  <a:schemeClr val="accent2"/>
                </a:solidFill>
                <a:latin typeface="+mn-lt"/>
              </a:endParaRPr>
            </a:p>
          </p:txBody>
        </p:sp>
        <p:sp>
          <p:nvSpPr>
            <p:cNvPr id="15" name="Shape 1348"/>
            <p:cNvSpPr/>
            <p:nvPr/>
          </p:nvSpPr>
          <p:spPr>
            <a:xfrm>
              <a:off x="1028502" y="7765893"/>
              <a:ext cx="3996599" cy="677100"/>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defTabSz="914400">
                <a:defRPr sz="3200">
                  <a:solidFill>
                    <a:srgbClr val="FFFFFF"/>
                  </a:solidFill>
                  <a:latin typeface="Futura LT Medium"/>
                  <a:ea typeface="Futura LT Medium"/>
                  <a:cs typeface="Futura LT Medium"/>
                  <a:sym typeface="Futura LT Medium"/>
                </a:defRPr>
              </a:lvl1pPr>
            </a:lstStyle>
            <a:p>
              <a:r>
                <a:rPr lang="en-US" dirty="0">
                  <a:latin typeface="+mn-lt"/>
                </a:rPr>
                <a:t>FURTHER RESEARCH</a:t>
              </a:r>
              <a:endParaRPr dirty="0">
                <a:latin typeface="+mn-lt"/>
              </a:endParaRPr>
            </a:p>
          </p:txBody>
        </p:sp>
        <p:grpSp>
          <p:nvGrpSpPr>
            <p:cNvPr id="16" name="Group 1351"/>
            <p:cNvGrpSpPr/>
            <p:nvPr/>
          </p:nvGrpSpPr>
          <p:grpSpPr>
            <a:xfrm>
              <a:off x="1028502" y="10138664"/>
              <a:ext cx="2615361" cy="218223"/>
              <a:chOff x="0" y="0"/>
              <a:chExt cx="2615360" cy="218222"/>
            </a:xfrm>
          </p:grpSpPr>
          <p:sp>
            <p:nvSpPr>
              <p:cNvPr id="17" name="Shape 1349"/>
              <p:cNvSpPr/>
              <p:nvPr/>
            </p:nvSpPr>
            <p:spPr>
              <a:xfrm>
                <a:off x="0" y="96408"/>
                <a:ext cx="2615361" cy="1"/>
              </a:xfrm>
              <a:prstGeom prst="line">
                <a:avLst/>
              </a:prstGeom>
              <a:noFill/>
              <a:ln w="25400" cap="flat">
                <a:solidFill>
                  <a:srgbClr val="FFFFFF"/>
                </a:solidFill>
                <a:prstDash val="solid"/>
                <a:miter lim="400000"/>
              </a:ln>
              <a:effectLst/>
            </p:spPr>
            <p:txBody>
              <a:bodyPr wrap="square" lIns="45718" tIns="45718" rIns="45718" bIns="45718" numCol="1" anchor="t">
                <a:noAutofit/>
              </a:bodyPr>
              <a:lstStyle/>
              <a:p>
                <a:endParaRPr/>
              </a:p>
            </p:txBody>
          </p:sp>
          <p:sp>
            <p:nvSpPr>
              <p:cNvPr id="18" name="Shape 1350"/>
              <p:cNvSpPr/>
              <p:nvPr/>
            </p:nvSpPr>
            <p:spPr>
              <a:xfrm>
                <a:off x="0" y="0"/>
                <a:ext cx="218221" cy="2182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cap="flat">
                <a:noFill/>
                <a:miter lim="400000"/>
              </a:ln>
              <a:effectLst/>
            </p:spPr>
            <p:txBody>
              <a:bodyPr wrap="square" lIns="45718" tIns="45718" rIns="45718" bIns="45718" numCol="1" anchor="ctr">
                <a:noAutofit/>
              </a:bodyPr>
              <a:lstStyle/>
              <a:p>
                <a:pPr>
                  <a:defRPr>
                    <a:solidFill>
                      <a:srgbClr val="E7E7E7"/>
                    </a:solidFill>
                    <a:latin typeface="Futura LT Medium"/>
                    <a:ea typeface="Futura LT Medium"/>
                    <a:cs typeface="Futura LT Medium"/>
                    <a:sym typeface="Futura LT Medium"/>
                  </a:defRPr>
                </a:pPr>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6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decel="46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ppt_x"/>
                                          </p:val>
                                        </p:tav>
                                        <p:tav tm="100000">
                                          <p:val>
                                            <p:strVal val="#ppt_x"/>
                                          </p:val>
                                        </p:tav>
                                      </p:tavLst>
                                    </p:anim>
                                    <p:anim calcmode="lin" valueType="num">
                                      <p:cBhvr additive="base">
                                        <p:cTn id="12" dur="10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1352"/>
                                        </p:tgtEl>
                                        <p:attrNameLst>
                                          <p:attrName>style.visibility</p:attrName>
                                        </p:attrNameLst>
                                      </p:cBhvr>
                                      <p:to>
                                        <p:strVal val="visible"/>
                                      </p:to>
                                    </p:set>
                                    <p:animEffect transition="in" filter="fade">
                                      <p:cBhvr>
                                        <p:cTn id="16" dur="500"/>
                                        <p:tgtEl>
                                          <p:spTgt spid="1352"/>
                                        </p:tgtEl>
                                      </p:cBhvr>
                                    </p:animEffect>
                                  </p:childTnLst>
                                </p:cTn>
                              </p:par>
                            </p:childTnLst>
                          </p:cTn>
                        </p:par>
                        <p:par>
                          <p:cTn id="17" fill="hold">
                            <p:stCondLst>
                              <p:cond delay="175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13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1" name="Shape 1861"/>
          <p:cNvSpPr/>
          <p:nvPr/>
        </p:nvSpPr>
        <p:spPr>
          <a:xfrm>
            <a:off x="4756803" y="50895"/>
            <a:ext cx="14870413" cy="470897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nchor="ctr">
            <a:spAutoFit/>
          </a:bodyPr>
          <a:lstStyle/>
          <a:p>
            <a:pPr algn="ctr" defTabSz="2438337"/>
            <a:r>
              <a:rPr sz="30000" dirty="0">
                <a:solidFill>
                  <a:srgbClr val="F6F6F6"/>
                </a:solidFill>
                <a:latin typeface="Bebas"/>
                <a:ea typeface="Bebas"/>
                <a:cs typeface="Bebas"/>
              </a:rPr>
              <a:t>solution</a:t>
            </a:r>
          </a:p>
        </p:txBody>
      </p:sp>
      <p:sp>
        <p:nvSpPr>
          <p:cNvPr id="1862" name="Shape 1862"/>
          <p:cNvSpPr/>
          <p:nvPr/>
        </p:nvSpPr>
        <p:spPr>
          <a:xfrm>
            <a:off x="9021560" y="1184363"/>
            <a:ext cx="6340190" cy="1415764"/>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p>
            <a:pPr algn="ctr" defTabSz="914400"/>
            <a:r>
              <a:rPr lang="zh-CN" altLang="en-US" sz="8000" cap="all" dirty="0">
                <a:solidFill>
                  <a:schemeClr val="accent1"/>
                </a:solidFill>
                <a:latin typeface="Futura LT" panose="02000503000000000000" pitchFamily="2" charset="0"/>
                <a:ea typeface="FZShangKuS-R-GB"/>
                <a:cs typeface="FZShangKuS-R-GB"/>
              </a:rPr>
              <a:t>未来研究路线</a:t>
            </a:r>
            <a:endParaRPr sz="8000" cap="all" dirty="0">
              <a:solidFill>
                <a:schemeClr val="accent1"/>
              </a:solidFill>
              <a:latin typeface="Futura LT" panose="02000503000000000000" pitchFamily="2" charset="0"/>
              <a:ea typeface="FZShangKuS-R-GB"/>
              <a:cs typeface="FZShangKuS-R-GB"/>
            </a:endParaRPr>
          </a:p>
        </p:txBody>
      </p:sp>
      <p:sp>
        <p:nvSpPr>
          <p:cNvPr id="1863" name="Shape 1863"/>
          <p:cNvSpPr/>
          <p:nvPr/>
        </p:nvSpPr>
        <p:spPr>
          <a:xfrm>
            <a:off x="10429799" y="758971"/>
            <a:ext cx="3523712" cy="615545"/>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algn="ctr" defTabSz="914400">
              <a:defRPr sz="2800" cap="all">
                <a:latin typeface="Futura LT Medium"/>
                <a:ea typeface="Futura LT Medium"/>
                <a:cs typeface="Futura LT Medium"/>
                <a:sym typeface="Futura LT Medium"/>
              </a:defRPr>
            </a:lvl1pPr>
          </a:lstStyle>
          <a:p>
            <a:r>
              <a:rPr lang="en-US" altLang="zh-CN" dirty="0">
                <a:latin typeface="+mn-lt"/>
              </a:rPr>
              <a:t>FURTHER RESEARCH</a:t>
            </a:r>
          </a:p>
        </p:txBody>
      </p:sp>
      <p:grpSp>
        <p:nvGrpSpPr>
          <p:cNvPr id="1866" name="Group 1866"/>
          <p:cNvGrpSpPr/>
          <p:nvPr/>
        </p:nvGrpSpPr>
        <p:grpSpPr>
          <a:xfrm>
            <a:off x="11424961" y="2807304"/>
            <a:ext cx="1533383" cy="218226"/>
            <a:chOff x="0" y="0"/>
            <a:chExt cx="1533381" cy="218224"/>
          </a:xfrm>
        </p:grpSpPr>
        <p:sp>
          <p:nvSpPr>
            <p:cNvPr id="1864" name="Shape 1864"/>
            <p:cNvSpPr/>
            <p:nvPr/>
          </p:nvSpPr>
          <p:spPr>
            <a:xfrm>
              <a:off x="-1" y="109109"/>
              <a:ext cx="1533383" cy="3"/>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endParaRPr/>
            </a:p>
          </p:txBody>
        </p:sp>
        <p:sp>
          <p:nvSpPr>
            <p:cNvPr id="1865" name="Shape 1865"/>
            <p:cNvSpPr/>
            <p:nvPr/>
          </p:nvSpPr>
          <p:spPr>
            <a:xfrm>
              <a:off x="657580" y="-1"/>
              <a:ext cx="218222" cy="2182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000000"/>
            </a:solidFill>
            <a:ln w="12700" cap="flat">
              <a:noFill/>
              <a:miter lim="400000"/>
            </a:ln>
            <a:effectLst/>
          </p:spPr>
          <p:txBody>
            <a:bodyPr wrap="square" lIns="45718" tIns="45718" rIns="45718" bIns="45718" numCol="1" anchor="ctr">
              <a:noAutofit/>
            </a:bodyPr>
            <a:lstStyle/>
            <a:p>
              <a:pPr algn="ctr">
                <a:defRPr>
                  <a:solidFill>
                    <a:srgbClr val="E7E7E7"/>
                  </a:solidFill>
                  <a:latin typeface="Futura LT Medium"/>
                  <a:ea typeface="Futura LT Medium"/>
                  <a:cs typeface="Futura LT Medium"/>
                  <a:sym typeface="Futura LT Medium"/>
                </a:defRPr>
              </a:pPr>
              <a:endParaRPr/>
            </a:p>
          </p:txBody>
        </p:sp>
      </p:grpSp>
      <p:sp>
        <p:nvSpPr>
          <p:cNvPr id="1867" name="Shape 1867"/>
          <p:cNvSpPr/>
          <p:nvPr/>
        </p:nvSpPr>
        <p:spPr>
          <a:xfrm>
            <a:off x="5661066" y="5054600"/>
            <a:ext cx="13856548" cy="77597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2"/>
          </a:solidFill>
          <a:ln w="12700">
            <a:solidFill>
              <a:schemeClr val="accent2">
                <a:lumMod val="75000"/>
              </a:schemeClr>
            </a:solidFill>
            <a:miter/>
          </a:ln>
        </p:spPr>
        <p:txBody>
          <a:bodyPr lIns="121919" tIns="121919" rIns="121919" bIns="121919" anchor="ctr"/>
          <a:lstStyle/>
          <a:p>
            <a:pPr algn="ctr" defTabSz="914124">
              <a:defRPr sz="4800">
                <a:solidFill>
                  <a:srgbClr val="FFFFFF"/>
                </a:solidFill>
                <a:latin typeface="Roboto Light"/>
                <a:ea typeface="Roboto Light"/>
                <a:cs typeface="Roboto Light"/>
                <a:sym typeface="Roboto Light"/>
              </a:defRPr>
            </a:pPr>
            <a:endParaRPr>
              <a:ea typeface="+mj-ea"/>
            </a:endParaRPr>
          </a:p>
        </p:txBody>
      </p:sp>
      <p:sp>
        <p:nvSpPr>
          <p:cNvPr id="1868" name="Shape 1868"/>
          <p:cNvSpPr/>
          <p:nvPr/>
        </p:nvSpPr>
        <p:spPr>
          <a:xfrm>
            <a:off x="18248196" y="5354206"/>
            <a:ext cx="2773908" cy="2773909"/>
          </a:xfrm>
          <a:prstGeom prst="ellipse">
            <a:avLst/>
          </a:prstGeom>
          <a:solidFill>
            <a:schemeClr val="accent1"/>
          </a:solidFill>
          <a:ln w="12700">
            <a:miter lim="400000"/>
          </a:ln>
        </p:spPr>
        <p:txBody>
          <a:bodyPr lIns="0" tIns="0" rIns="0" bIns="0"/>
          <a:lstStyle/>
          <a:p>
            <a:pPr algn="ctr" defTabSz="825500">
              <a:defRPr sz="7000">
                <a:solidFill>
                  <a:srgbClr val="F72536"/>
                </a:solidFill>
                <a:latin typeface="Open Sans"/>
                <a:ea typeface="Open Sans"/>
                <a:cs typeface="Open Sans"/>
                <a:sym typeface="Open Sans"/>
              </a:defRPr>
            </a:pPr>
            <a:endParaRPr>
              <a:ea typeface="+mj-ea"/>
            </a:endParaRPr>
          </a:p>
        </p:txBody>
      </p:sp>
      <p:grpSp>
        <p:nvGrpSpPr>
          <p:cNvPr id="1878" name="Group 1878"/>
          <p:cNvGrpSpPr/>
          <p:nvPr/>
        </p:nvGrpSpPr>
        <p:grpSpPr>
          <a:xfrm>
            <a:off x="2690891" y="8544332"/>
            <a:ext cx="3144842" cy="2258518"/>
            <a:chOff x="0" y="0"/>
            <a:chExt cx="3144841" cy="2258516"/>
          </a:xfrm>
        </p:grpSpPr>
        <p:sp>
          <p:nvSpPr>
            <p:cNvPr id="1876" name="Shape 1876"/>
            <p:cNvSpPr/>
            <p:nvPr/>
          </p:nvSpPr>
          <p:spPr>
            <a:xfrm>
              <a:off x="0" y="0"/>
              <a:ext cx="3144842" cy="748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r" defTabSz="825500">
                <a:defRPr sz="3500">
                  <a:solidFill>
                    <a:srgbClr val="53585F"/>
                  </a:solidFill>
                  <a:latin typeface="Open Sans"/>
                  <a:ea typeface="Open Sans"/>
                  <a:cs typeface="Open Sans"/>
                  <a:sym typeface="Open Sans"/>
                </a:defRPr>
              </a:lvl1pPr>
            </a:lstStyle>
            <a:p>
              <a:r>
                <a:rPr lang="en-US" dirty="0">
                  <a:latin typeface="+mn-lt"/>
                  <a:ea typeface="+mj-ea"/>
                </a:rPr>
                <a:t>2024.4-2024.6</a:t>
              </a:r>
              <a:endParaRPr dirty="0">
                <a:latin typeface="+mn-lt"/>
                <a:ea typeface="+mj-ea"/>
              </a:endParaRPr>
            </a:p>
          </p:txBody>
        </p:sp>
        <p:sp>
          <p:nvSpPr>
            <p:cNvPr id="1877" name="Shape 1877"/>
            <p:cNvSpPr/>
            <p:nvPr/>
          </p:nvSpPr>
          <p:spPr>
            <a:xfrm>
              <a:off x="0" y="869457"/>
              <a:ext cx="3144842" cy="13890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r" defTabSz="825500">
                <a:lnSpc>
                  <a:spcPct val="120000"/>
                </a:lnSpc>
                <a:spcBef>
                  <a:spcPts val="4500"/>
                </a:spcBef>
                <a:defRPr sz="2000">
                  <a:solidFill>
                    <a:srgbClr val="53585F"/>
                  </a:solidFill>
                  <a:latin typeface="Open Sans"/>
                  <a:ea typeface="Open Sans"/>
                  <a:cs typeface="Open Sans"/>
                  <a:sym typeface="Open Sans"/>
                </a:defRPr>
              </a:lvl1pPr>
            </a:lstStyle>
            <a:p>
              <a:pPr algn="l"/>
              <a:r>
                <a:rPr lang="zh-CN" altLang="zh-CN" sz="2400" kern="100" dirty="0">
                  <a:effectLst/>
                  <a:latin typeface="+mn-ea"/>
                  <a:ea typeface="+mn-ea"/>
                </a:rPr>
                <a:t>完成选址算法、运价预测模型和运输线路算法的测试和优化。</a:t>
              </a:r>
            </a:p>
          </p:txBody>
        </p:sp>
      </p:grpSp>
      <p:grpSp>
        <p:nvGrpSpPr>
          <p:cNvPr id="1884" name="Group 1884"/>
          <p:cNvGrpSpPr/>
          <p:nvPr/>
        </p:nvGrpSpPr>
        <p:grpSpPr>
          <a:xfrm>
            <a:off x="5344245" y="5507560"/>
            <a:ext cx="3144843" cy="2258518"/>
            <a:chOff x="0" y="0"/>
            <a:chExt cx="3144841" cy="2258516"/>
          </a:xfrm>
        </p:grpSpPr>
        <p:sp>
          <p:nvSpPr>
            <p:cNvPr id="1882" name="Shape 1882"/>
            <p:cNvSpPr/>
            <p:nvPr/>
          </p:nvSpPr>
          <p:spPr>
            <a:xfrm>
              <a:off x="0" y="0"/>
              <a:ext cx="3144842" cy="748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r" defTabSz="825500">
                <a:defRPr sz="3500">
                  <a:solidFill>
                    <a:srgbClr val="53585F"/>
                  </a:solidFill>
                  <a:latin typeface="Open Sans"/>
                  <a:ea typeface="Open Sans"/>
                  <a:cs typeface="Open Sans"/>
                  <a:sym typeface="Open Sans"/>
                </a:defRPr>
              </a:lvl1pPr>
            </a:lstStyle>
            <a:p>
              <a:r>
                <a:rPr lang="en-US" altLang="zh-CN" dirty="0">
                  <a:latin typeface="+mn-lt"/>
                  <a:ea typeface="+mj-ea"/>
                </a:rPr>
                <a:t>2024.7-2024.9</a:t>
              </a:r>
              <a:endParaRPr dirty="0">
                <a:latin typeface="+mn-lt"/>
                <a:ea typeface="+mj-ea"/>
              </a:endParaRPr>
            </a:p>
          </p:txBody>
        </p:sp>
        <p:sp>
          <p:nvSpPr>
            <p:cNvPr id="1883" name="Shape 1883"/>
            <p:cNvSpPr/>
            <p:nvPr/>
          </p:nvSpPr>
          <p:spPr>
            <a:xfrm>
              <a:off x="0" y="869457"/>
              <a:ext cx="3144842" cy="13890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algn="r" defTabSz="825500">
                <a:lnSpc>
                  <a:spcPct val="120000"/>
                </a:lnSpc>
                <a:spcBef>
                  <a:spcPts val="4500"/>
                </a:spcBef>
                <a:defRPr sz="2000">
                  <a:solidFill>
                    <a:srgbClr val="53585F"/>
                  </a:solidFill>
                  <a:latin typeface="Open Sans"/>
                  <a:ea typeface="Open Sans"/>
                  <a:cs typeface="Open Sans"/>
                  <a:sym typeface="Open Sans"/>
                </a:defRPr>
              </a:lvl1pPr>
            </a:lstStyle>
            <a:p>
              <a:pPr lvl="0" algn="just">
                <a:spcBef>
                  <a:spcPts val="600"/>
                </a:spcBef>
                <a:spcAft>
                  <a:spcPts val="0"/>
                </a:spcAft>
              </a:pPr>
              <a:r>
                <a:rPr lang="zh-CN" altLang="en-US" sz="2400" kern="100" dirty="0">
                  <a:latin typeface="+mn-ea"/>
                  <a:ea typeface="+mn-ea"/>
                </a:rPr>
                <a:t>解决</a:t>
              </a:r>
              <a:r>
                <a:rPr lang="zh-CN" altLang="zh-CN" sz="2400" kern="100" dirty="0">
                  <a:effectLst/>
                  <a:latin typeface="+mn-ea"/>
                  <a:ea typeface="+mn-ea"/>
                </a:rPr>
                <a:t>模型算法测试出现的问题，</a:t>
              </a:r>
              <a:r>
                <a:rPr lang="zh-CN" altLang="en-US" sz="2400" kern="100" dirty="0">
                  <a:latin typeface="+mn-ea"/>
                  <a:ea typeface="+mn-ea"/>
                </a:rPr>
                <a:t>完成并</a:t>
              </a:r>
              <a:r>
                <a:rPr lang="zh-CN" altLang="zh-CN" sz="2400" kern="100" dirty="0">
                  <a:effectLst/>
                  <a:latin typeface="+mn-ea"/>
                  <a:ea typeface="+mn-ea"/>
                </a:rPr>
                <a:t>优化可视化</a:t>
              </a:r>
              <a:r>
                <a:rPr lang="zh-CN" altLang="en-US" sz="2400" kern="100" dirty="0">
                  <a:effectLst/>
                  <a:latin typeface="+mn-ea"/>
                  <a:ea typeface="+mn-ea"/>
                </a:rPr>
                <a:t>部分</a:t>
              </a:r>
              <a:r>
                <a:rPr lang="zh-CN" altLang="zh-CN" sz="2400" kern="100" dirty="0">
                  <a:effectLst/>
                  <a:latin typeface="+mn-ea"/>
                  <a:ea typeface="+mn-ea"/>
                </a:rPr>
                <a:t>。</a:t>
              </a:r>
            </a:p>
          </p:txBody>
        </p:sp>
      </p:grpSp>
      <p:grpSp>
        <p:nvGrpSpPr>
          <p:cNvPr id="1890" name="Group 1890"/>
          <p:cNvGrpSpPr/>
          <p:nvPr/>
        </p:nvGrpSpPr>
        <p:grpSpPr>
          <a:xfrm>
            <a:off x="12750719" y="4078459"/>
            <a:ext cx="3808233" cy="2258518"/>
            <a:chOff x="-1" y="0"/>
            <a:chExt cx="3808231" cy="2258517"/>
          </a:xfrm>
        </p:grpSpPr>
        <p:sp>
          <p:nvSpPr>
            <p:cNvPr id="1888" name="Shape 1888"/>
            <p:cNvSpPr/>
            <p:nvPr/>
          </p:nvSpPr>
          <p:spPr>
            <a:xfrm>
              <a:off x="-1" y="0"/>
              <a:ext cx="3808231" cy="748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defTabSz="825500">
                <a:lnSpc>
                  <a:spcPct val="120000"/>
                </a:lnSpc>
                <a:defRPr sz="3500">
                  <a:solidFill>
                    <a:srgbClr val="53585F"/>
                  </a:solidFill>
                  <a:latin typeface="Open Sans"/>
                  <a:ea typeface="Open Sans"/>
                  <a:cs typeface="Open Sans"/>
                  <a:sym typeface="Open Sans"/>
                </a:defRPr>
              </a:lvl1pPr>
            </a:lstStyle>
            <a:p>
              <a:r>
                <a:rPr lang="en-US" dirty="0">
                  <a:latin typeface="+mn-lt"/>
                  <a:ea typeface="+mj-ea"/>
                </a:rPr>
                <a:t>2024.10-2024.12</a:t>
              </a:r>
              <a:endParaRPr dirty="0">
                <a:latin typeface="+mn-lt"/>
                <a:ea typeface="+mj-ea"/>
              </a:endParaRPr>
            </a:p>
          </p:txBody>
        </p:sp>
        <p:sp>
          <p:nvSpPr>
            <p:cNvPr id="1889" name="Shape 1889"/>
            <p:cNvSpPr/>
            <p:nvPr/>
          </p:nvSpPr>
          <p:spPr>
            <a:xfrm>
              <a:off x="-1" y="869457"/>
              <a:ext cx="3579287" cy="13890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defTabSz="825500">
                <a:lnSpc>
                  <a:spcPct val="120000"/>
                </a:lnSpc>
                <a:spcBef>
                  <a:spcPts val="2500"/>
                </a:spcBef>
                <a:defRPr sz="2000">
                  <a:solidFill>
                    <a:srgbClr val="53585F"/>
                  </a:solidFill>
                  <a:latin typeface="Open Sans"/>
                  <a:ea typeface="Open Sans"/>
                  <a:cs typeface="Open Sans"/>
                  <a:sym typeface="Open Sans"/>
                </a:defRPr>
              </a:lvl1pPr>
            </a:lstStyle>
            <a:p>
              <a:pPr lvl="0" algn="just">
                <a:spcBef>
                  <a:spcPts val="600"/>
                </a:spcBef>
                <a:spcAft>
                  <a:spcPts val="0"/>
                </a:spcAft>
              </a:pPr>
              <a:r>
                <a:rPr lang="zh-CN" altLang="zh-CN" sz="2400" b="1" kern="100" dirty="0">
                  <a:effectLst/>
                  <a:latin typeface="+mn-ea"/>
                  <a:ea typeface="+mn-ea"/>
                </a:rPr>
                <a:t>将模型算法和可视化大屏进行实际应用，</a:t>
              </a:r>
              <a:r>
                <a:rPr lang="zh-CN" altLang="en-US" sz="2400" b="1" kern="100" dirty="0">
                  <a:latin typeface="+mn-ea"/>
                  <a:ea typeface="+mn-ea"/>
                </a:rPr>
                <a:t>联系</a:t>
              </a:r>
              <a:r>
                <a:rPr lang="zh-CN" altLang="zh-CN" sz="2400" b="1" kern="100" dirty="0">
                  <a:effectLst/>
                  <a:latin typeface="+mn-ea"/>
                  <a:ea typeface="+mn-ea"/>
                </a:rPr>
                <a:t>相关客户进行测试和试运行。</a:t>
              </a:r>
            </a:p>
          </p:txBody>
        </p:sp>
      </p:grpSp>
      <p:grpSp>
        <p:nvGrpSpPr>
          <p:cNvPr id="1896" name="Group 1896"/>
          <p:cNvGrpSpPr/>
          <p:nvPr/>
        </p:nvGrpSpPr>
        <p:grpSpPr>
          <a:xfrm>
            <a:off x="16330023" y="10003773"/>
            <a:ext cx="4834175" cy="2258518"/>
            <a:chOff x="-1" y="0"/>
            <a:chExt cx="4834172" cy="2258517"/>
          </a:xfrm>
        </p:grpSpPr>
        <p:sp>
          <p:nvSpPr>
            <p:cNvPr id="1894" name="Shape 1894"/>
            <p:cNvSpPr/>
            <p:nvPr/>
          </p:nvSpPr>
          <p:spPr>
            <a:xfrm>
              <a:off x="0" y="0"/>
              <a:ext cx="3144842" cy="748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defTabSz="825500">
                <a:lnSpc>
                  <a:spcPct val="120000"/>
                </a:lnSpc>
                <a:defRPr sz="3500">
                  <a:solidFill>
                    <a:srgbClr val="53585F"/>
                  </a:solidFill>
                  <a:latin typeface="Open Sans"/>
                  <a:ea typeface="Open Sans"/>
                  <a:cs typeface="Open Sans"/>
                  <a:sym typeface="Open Sans"/>
                </a:defRPr>
              </a:lvl1pPr>
            </a:lstStyle>
            <a:p>
              <a:r>
                <a:rPr lang="en-US" altLang="zh-CN" dirty="0">
                  <a:latin typeface="+mn-lt"/>
                  <a:ea typeface="+mj-ea"/>
                </a:rPr>
                <a:t>2025.1-2025.4</a:t>
              </a:r>
              <a:endParaRPr dirty="0">
                <a:latin typeface="+mn-lt"/>
                <a:ea typeface="+mj-ea"/>
              </a:endParaRPr>
            </a:p>
          </p:txBody>
        </p:sp>
        <p:sp>
          <p:nvSpPr>
            <p:cNvPr id="1895" name="Shape 1895"/>
            <p:cNvSpPr/>
            <p:nvPr/>
          </p:nvSpPr>
          <p:spPr>
            <a:xfrm>
              <a:off x="-1" y="869457"/>
              <a:ext cx="4834172" cy="13890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Autofit/>
            </a:bodyPr>
            <a:lstStyle>
              <a:lvl1pPr defTabSz="825500">
                <a:lnSpc>
                  <a:spcPct val="120000"/>
                </a:lnSpc>
                <a:spcBef>
                  <a:spcPts val="2500"/>
                </a:spcBef>
                <a:defRPr sz="2000">
                  <a:solidFill>
                    <a:srgbClr val="53585F"/>
                  </a:solidFill>
                  <a:latin typeface="Open Sans"/>
                  <a:ea typeface="Open Sans"/>
                  <a:cs typeface="Open Sans"/>
                  <a:sym typeface="Open Sans"/>
                </a:defRPr>
              </a:lvl1pPr>
            </a:lstStyle>
            <a:p>
              <a:r>
                <a:rPr lang="zh-CN" altLang="zh-CN" sz="2400" kern="100" dirty="0">
                  <a:effectLst/>
                  <a:latin typeface="+mn-ea"/>
                  <a:ea typeface="+mn-ea"/>
                  <a:cs typeface="Kigelia Arabic" panose="020F0502020204030204" pitchFamily="34" charset="-78"/>
                </a:rPr>
                <a:t>实际应用的客户反馈和运行情况以及途中出现的问题进行收集，对运行情况进行分析进而再完善优化</a:t>
              </a:r>
              <a:r>
                <a:rPr lang="zh-CN" altLang="en-US" sz="2400" kern="100" dirty="0">
                  <a:latin typeface="+mn-ea"/>
                  <a:ea typeface="+mn-ea"/>
                  <a:cs typeface="Kigelia Arabic" panose="020F0502020204030204" pitchFamily="34" charset="-78"/>
                </a:rPr>
                <a:t>，并产出论文和其他成果物。</a:t>
              </a:r>
              <a:endParaRPr sz="2800" dirty="0">
                <a:latin typeface="+mn-ea"/>
                <a:ea typeface="+mn-ea"/>
                <a:cs typeface="Kigelia Arabic" panose="020F0502020204030204" pitchFamily="34" charset="-78"/>
              </a:endParaRPr>
            </a:p>
          </p:txBody>
        </p:sp>
      </p:grpSp>
      <p:grpSp>
        <p:nvGrpSpPr>
          <p:cNvPr id="2" name="组合 1"/>
          <p:cNvGrpSpPr/>
          <p:nvPr/>
        </p:nvGrpSpPr>
        <p:grpSpPr>
          <a:xfrm>
            <a:off x="6270421" y="8539633"/>
            <a:ext cx="845486" cy="3325114"/>
            <a:chOff x="6270421" y="8539633"/>
            <a:chExt cx="845486" cy="3325114"/>
          </a:xfrm>
        </p:grpSpPr>
        <p:sp>
          <p:nvSpPr>
            <p:cNvPr id="1869" name="Shape 1869"/>
            <p:cNvSpPr/>
            <p:nvPr/>
          </p:nvSpPr>
          <p:spPr>
            <a:xfrm flipV="1">
              <a:off x="6693163" y="8958850"/>
              <a:ext cx="1" cy="2773909"/>
            </a:xfrm>
            <a:prstGeom prst="line">
              <a:avLst/>
            </a:prstGeom>
            <a:ln w="25400">
              <a:solidFill>
                <a:srgbClr val="A6AAA9"/>
              </a:solidFill>
              <a:miter lim="400000"/>
            </a:ln>
          </p:spPr>
          <p:txBody>
            <a:bodyPr lIns="50800" tIns="50800" rIns="50800" bIns="50800" anchor="ctr"/>
            <a:lstStyle/>
            <a:p>
              <a:pPr defTabSz="457200">
                <a:defRPr sz="1200">
                  <a:latin typeface="+mj-lt"/>
                  <a:ea typeface="+mj-ea"/>
                  <a:cs typeface="+mj-cs"/>
                  <a:sym typeface="Helvetica"/>
                </a:defRPr>
              </a:pPr>
              <a:endParaRPr>
                <a:ea typeface="+mj-ea"/>
              </a:endParaRPr>
            </a:p>
          </p:txBody>
        </p:sp>
        <p:grpSp>
          <p:nvGrpSpPr>
            <p:cNvPr id="1875" name="Group 1875"/>
            <p:cNvGrpSpPr/>
            <p:nvPr/>
          </p:nvGrpSpPr>
          <p:grpSpPr>
            <a:xfrm>
              <a:off x="6270421" y="8539633"/>
              <a:ext cx="845486" cy="845487"/>
              <a:chOff x="0" y="0"/>
              <a:chExt cx="845485" cy="845485"/>
            </a:xfrm>
            <a:solidFill>
              <a:schemeClr val="accent2"/>
            </a:solidFill>
          </p:grpSpPr>
          <p:sp>
            <p:nvSpPr>
              <p:cNvPr id="1873" name="Shape 1873"/>
              <p:cNvSpPr/>
              <p:nvPr/>
            </p:nvSpPr>
            <p:spPr>
              <a:xfrm>
                <a:off x="0" y="0"/>
                <a:ext cx="845485" cy="845485"/>
              </a:xfrm>
              <a:prstGeom prst="ellipse">
                <a:avLst/>
              </a:prstGeom>
              <a:solidFill>
                <a:schemeClr val="accent2"/>
              </a:solidFill>
              <a:ln w="12700" cap="flat">
                <a:solidFill>
                  <a:schemeClr val="accent2">
                    <a:lumMod val="75000"/>
                  </a:schemeClr>
                </a:solidFill>
                <a:prstDash val="solid"/>
                <a:miter lim="800000"/>
              </a:ln>
              <a:effectLst/>
            </p:spPr>
            <p:txBody>
              <a:bodyPr wrap="square" lIns="121919" tIns="121919" rIns="121919" bIns="121919" numCol="1" anchor="ctr">
                <a:noAutofit/>
              </a:bodyPr>
              <a:lstStyle/>
              <a:p>
                <a:pPr algn="ctr" defTabSz="914124">
                  <a:defRPr sz="4800">
                    <a:solidFill>
                      <a:srgbClr val="FFFFFF"/>
                    </a:solidFill>
                    <a:latin typeface="Roboto Light"/>
                    <a:ea typeface="Roboto Light"/>
                    <a:cs typeface="Roboto Light"/>
                    <a:sym typeface="Roboto Light"/>
                  </a:defRPr>
                </a:pPr>
                <a:endParaRPr>
                  <a:ea typeface="+mj-ea"/>
                </a:endParaRPr>
              </a:p>
            </p:txBody>
          </p:sp>
          <p:sp>
            <p:nvSpPr>
              <p:cNvPr id="1874" name="Shape 1874"/>
              <p:cNvSpPr/>
              <p:nvPr/>
            </p:nvSpPr>
            <p:spPr>
              <a:xfrm>
                <a:off x="193514" y="194475"/>
                <a:ext cx="458458" cy="456534"/>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2300">
                    <a:solidFill>
                      <a:srgbClr val="FFFFFF"/>
                    </a:solidFill>
                    <a:latin typeface="Open Sans"/>
                    <a:ea typeface="Open Sans"/>
                    <a:cs typeface="Open Sans"/>
                    <a:sym typeface="Open Sans"/>
                  </a:defRPr>
                </a:lvl1pPr>
              </a:lstStyle>
              <a:p>
                <a:r>
                  <a:rPr>
                    <a:latin typeface="+mn-lt"/>
                    <a:ea typeface="+mj-ea"/>
                  </a:rPr>
                  <a:t>01</a:t>
                </a:r>
              </a:p>
            </p:txBody>
          </p:sp>
        </p:grpSp>
        <p:sp>
          <p:nvSpPr>
            <p:cNvPr id="1897" name="Shape 1897"/>
            <p:cNvSpPr/>
            <p:nvPr/>
          </p:nvSpPr>
          <p:spPr>
            <a:xfrm>
              <a:off x="6577617" y="11633653"/>
              <a:ext cx="231094" cy="231094"/>
            </a:xfrm>
            <a:prstGeom prst="ellipse">
              <a:avLst/>
            </a:prstGeom>
            <a:solidFill>
              <a:srgbClr val="FFFFFF"/>
            </a:solidFill>
            <a:ln w="12700">
              <a:miter lim="400000"/>
            </a:ln>
          </p:spPr>
          <p:txBody>
            <a:bodyPr lIns="0" tIns="0" rIns="0" bIns="0"/>
            <a:lstStyle/>
            <a:p>
              <a:pPr algn="ctr" defTabSz="825500">
                <a:defRPr sz="7000">
                  <a:solidFill>
                    <a:srgbClr val="F72536"/>
                  </a:solidFill>
                  <a:latin typeface="Open Sans"/>
                  <a:ea typeface="Open Sans"/>
                  <a:cs typeface="Open Sans"/>
                  <a:sym typeface="Open Sans"/>
                </a:defRPr>
              </a:pPr>
              <a:endParaRPr>
                <a:ea typeface="+mj-ea"/>
              </a:endParaRPr>
            </a:p>
          </p:txBody>
        </p:sp>
      </p:grpSp>
      <p:grpSp>
        <p:nvGrpSpPr>
          <p:cNvPr id="3" name="组合 2"/>
          <p:cNvGrpSpPr/>
          <p:nvPr/>
        </p:nvGrpSpPr>
        <p:grpSpPr>
          <a:xfrm>
            <a:off x="8920248" y="5467960"/>
            <a:ext cx="845487" cy="4585670"/>
            <a:chOff x="8920248" y="5467960"/>
            <a:chExt cx="845487" cy="4585670"/>
          </a:xfrm>
        </p:grpSpPr>
        <p:sp>
          <p:nvSpPr>
            <p:cNvPr id="1870" name="Shape 1870"/>
            <p:cNvSpPr/>
            <p:nvPr/>
          </p:nvSpPr>
          <p:spPr>
            <a:xfrm flipV="1">
              <a:off x="9349675" y="5929553"/>
              <a:ext cx="1" cy="3939399"/>
            </a:xfrm>
            <a:prstGeom prst="line">
              <a:avLst/>
            </a:prstGeom>
            <a:ln w="25400">
              <a:solidFill>
                <a:srgbClr val="A6AAA9"/>
              </a:solidFill>
              <a:miter lim="400000"/>
            </a:ln>
          </p:spPr>
          <p:txBody>
            <a:bodyPr lIns="50800" tIns="50800" rIns="50800" bIns="50800" anchor="ctr"/>
            <a:lstStyle/>
            <a:p>
              <a:pPr defTabSz="457200">
                <a:defRPr sz="1200">
                  <a:latin typeface="+mj-lt"/>
                  <a:ea typeface="+mj-ea"/>
                  <a:cs typeface="+mj-cs"/>
                  <a:sym typeface="Helvetica"/>
                </a:defRPr>
              </a:pPr>
              <a:endParaRPr>
                <a:ea typeface="+mj-ea"/>
              </a:endParaRPr>
            </a:p>
          </p:txBody>
        </p:sp>
        <p:grpSp>
          <p:nvGrpSpPr>
            <p:cNvPr id="1881" name="Group 1881"/>
            <p:cNvGrpSpPr/>
            <p:nvPr/>
          </p:nvGrpSpPr>
          <p:grpSpPr>
            <a:xfrm>
              <a:off x="8920248" y="5467960"/>
              <a:ext cx="845487" cy="845486"/>
              <a:chOff x="0" y="0"/>
              <a:chExt cx="845485" cy="845485"/>
            </a:xfrm>
            <a:solidFill>
              <a:schemeClr val="accent2"/>
            </a:solidFill>
          </p:grpSpPr>
          <p:sp>
            <p:nvSpPr>
              <p:cNvPr id="1879" name="Shape 1879"/>
              <p:cNvSpPr/>
              <p:nvPr/>
            </p:nvSpPr>
            <p:spPr>
              <a:xfrm>
                <a:off x="0" y="0"/>
                <a:ext cx="845485" cy="845485"/>
              </a:xfrm>
              <a:prstGeom prst="ellipse">
                <a:avLst/>
              </a:prstGeom>
              <a:solidFill>
                <a:schemeClr val="accent2"/>
              </a:solidFill>
              <a:ln w="12700" cap="flat">
                <a:solidFill>
                  <a:schemeClr val="accent2">
                    <a:lumMod val="75000"/>
                  </a:schemeClr>
                </a:solidFill>
                <a:prstDash val="solid"/>
                <a:miter lim="800000"/>
              </a:ln>
              <a:effectLst/>
            </p:spPr>
            <p:txBody>
              <a:bodyPr wrap="square" lIns="121919" tIns="121919" rIns="121919" bIns="121919" numCol="1" anchor="ctr">
                <a:noAutofit/>
              </a:bodyPr>
              <a:lstStyle/>
              <a:p>
                <a:pPr algn="ctr" defTabSz="914124">
                  <a:defRPr sz="4800">
                    <a:solidFill>
                      <a:srgbClr val="FFFFFF"/>
                    </a:solidFill>
                    <a:latin typeface="Roboto Light"/>
                    <a:ea typeface="Roboto Light"/>
                    <a:cs typeface="Roboto Light"/>
                    <a:sym typeface="Roboto Light"/>
                  </a:defRPr>
                </a:pPr>
                <a:endParaRPr>
                  <a:ea typeface="+mj-ea"/>
                </a:endParaRPr>
              </a:p>
            </p:txBody>
          </p:sp>
          <p:sp>
            <p:nvSpPr>
              <p:cNvPr id="1880" name="Shape 1880"/>
              <p:cNvSpPr/>
              <p:nvPr/>
            </p:nvSpPr>
            <p:spPr>
              <a:xfrm>
                <a:off x="193514" y="194475"/>
                <a:ext cx="458458" cy="456534"/>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2300">
                    <a:solidFill>
                      <a:srgbClr val="FFFFFF"/>
                    </a:solidFill>
                    <a:latin typeface="Open Sans"/>
                    <a:ea typeface="Open Sans"/>
                    <a:cs typeface="Open Sans"/>
                    <a:sym typeface="Open Sans"/>
                  </a:defRPr>
                </a:lvl1pPr>
              </a:lstStyle>
              <a:p>
                <a:r>
                  <a:rPr>
                    <a:latin typeface="+mn-lt"/>
                    <a:ea typeface="+mj-ea"/>
                  </a:rPr>
                  <a:t>02</a:t>
                </a:r>
              </a:p>
            </p:txBody>
          </p:sp>
        </p:grpSp>
        <p:sp>
          <p:nvSpPr>
            <p:cNvPr id="1898" name="Shape 1898"/>
            <p:cNvSpPr/>
            <p:nvPr/>
          </p:nvSpPr>
          <p:spPr>
            <a:xfrm>
              <a:off x="9169911" y="9694102"/>
              <a:ext cx="359528" cy="359528"/>
            </a:xfrm>
            <a:prstGeom prst="ellipse">
              <a:avLst/>
            </a:prstGeom>
            <a:solidFill>
              <a:srgbClr val="FFFFFF"/>
            </a:solidFill>
            <a:ln w="12700">
              <a:miter lim="400000"/>
            </a:ln>
          </p:spPr>
          <p:txBody>
            <a:bodyPr lIns="0" tIns="0" rIns="0" bIns="0"/>
            <a:lstStyle/>
            <a:p>
              <a:pPr algn="ctr" defTabSz="825500">
                <a:defRPr sz="7000">
                  <a:solidFill>
                    <a:srgbClr val="F72536"/>
                  </a:solidFill>
                  <a:latin typeface="Open Sans"/>
                  <a:ea typeface="Open Sans"/>
                  <a:cs typeface="Open Sans"/>
                  <a:sym typeface="Open Sans"/>
                </a:defRPr>
              </a:pPr>
              <a:endParaRPr>
                <a:ea typeface="+mj-ea"/>
              </a:endParaRPr>
            </a:p>
          </p:txBody>
        </p:sp>
      </p:grpSp>
      <p:grpSp>
        <p:nvGrpSpPr>
          <p:cNvPr id="4" name="组合 3"/>
          <p:cNvGrpSpPr/>
          <p:nvPr/>
        </p:nvGrpSpPr>
        <p:grpSpPr>
          <a:xfrm>
            <a:off x="11493790" y="4028005"/>
            <a:ext cx="845487" cy="4896680"/>
            <a:chOff x="11493790" y="4028005"/>
            <a:chExt cx="845487" cy="4896680"/>
          </a:xfrm>
        </p:grpSpPr>
        <p:sp>
          <p:nvSpPr>
            <p:cNvPr id="1871" name="Shape 1871"/>
            <p:cNvSpPr/>
            <p:nvPr/>
          </p:nvSpPr>
          <p:spPr>
            <a:xfrm flipV="1">
              <a:off x="11910877" y="4587270"/>
              <a:ext cx="1" cy="4099098"/>
            </a:xfrm>
            <a:prstGeom prst="line">
              <a:avLst/>
            </a:prstGeom>
            <a:ln w="25400">
              <a:solidFill>
                <a:srgbClr val="A6AAA9"/>
              </a:solidFill>
              <a:miter lim="400000"/>
            </a:ln>
          </p:spPr>
          <p:txBody>
            <a:bodyPr lIns="50800" tIns="50800" rIns="50800" bIns="50800" anchor="ctr"/>
            <a:lstStyle/>
            <a:p>
              <a:pPr defTabSz="457200">
                <a:defRPr sz="1200">
                  <a:latin typeface="+mj-lt"/>
                  <a:ea typeface="+mj-ea"/>
                  <a:cs typeface="+mj-cs"/>
                  <a:sym typeface="Helvetica"/>
                </a:defRPr>
              </a:pPr>
              <a:endParaRPr>
                <a:ea typeface="+mj-ea"/>
              </a:endParaRPr>
            </a:p>
          </p:txBody>
        </p:sp>
        <p:grpSp>
          <p:nvGrpSpPr>
            <p:cNvPr id="1887" name="Group 1887"/>
            <p:cNvGrpSpPr/>
            <p:nvPr/>
          </p:nvGrpSpPr>
          <p:grpSpPr>
            <a:xfrm>
              <a:off x="11493790" y="4028005"/>
              <a:ext cx="845487" cy="845487"/>
              <a:chOff x="0" y="0"/>
              <a:chExt cx="845485" cy="845485"/>
            </a:xfrm>
            <a:solidFill>
              <a:schemeClr val="accent2"/>
            </a:solidFill>
          </p:grpSpPr>
          <p:sp>
            <p:nvSpPr>
              <p:cNvPr id="1885" name="Shape 1885"/>
              <p:cNvSpPr/>
              <p:nvPr/>
            </p:nvSpPr>
            <p:spPr>
              <a:xfrm>
                <a:off x="0" y="0"/>
                <a:ext cx="845485" cy="845485"/>
              </a:xfrm>
              <a:prstGeom prst="ellipse">
                <a:avLst/>
              </a:prstGeom>
              <a:solidFill>
                <a:schemeClr val="accent2"/>
              </a:solidFill>
              <a:ln w="12700" cap="flat">
                <a:solidFill>
                  <a:schemeClr val="accent2">
                    <a:lumMod val="75000"/>
                  </a:schemeClr>
                </a:solidFill>
                <a:prstDash val="solid"/>
                <a:miter lim="800000"/>
              </a:ln>
              <a:effectLst/>
            </p:spPr>
            <p:txBody>
              <a:bodyPr wrap="square" lIns="121919" tIns="121919" rIns="121919" bIns="121919" numCol="1" anchor="ctr">
                <a:noAutofit/>
              </a:bodyPr>
              <a:lstStyle/>
              <a:p>
                <a:pPr algn="ctr" defTabSz="914124">
                  <a:defRPr sz="4800">
                    <a:solidFill>
                      <a:srgbClr val="FFFFFF"/>
                    </a:solidFill>
                    <a:latin typeface="Roboto Light"/>
                    <a:ea typeface="Roboto Light"/>
                    <a:cs typeface="Roboto Light"/>
                    <a:sym typeface="Roboto Light"/>
                  </a:defRPr>
                </a:pPr>
                <a:endParaRPr>
                  <a:ea typeface="+mj-ea"/>
                </a:endParaRPr>
              </a:p>
            </p:txBody>
          </p:sp>
          <p:sp>
            <p:nvSpPr>
              <p:cNvPr id="1886" name="Shape 1886"/>
              <p:cNvSpPr/>
              <p:nvPr/>
            </p:nvSpPr>
            <p:spPr>
              <a:xfrm>
                <a:off x="193514" y="194475"/>
                <a:ext cx="458458" cy="456534"/>
              </a:xfrm>
              <a:prstGeom prst="rect">
                <a:avLst/>
              </a:prstGeom>
              <a:grp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2300">
                    <a:solidFill>
                      <a:srgbClr val="FFFFFF"/>
                    </a:solidFill>
                    <a:latin typeface="Open Sans"/>
                    <a:ea typeface="Open Sans"/>
                    <a:cs typeface="Open Sans"/>
                    <a:sym typeface="Open Sans"/>
                  </a:defRPr>
                </a:lvl1pPr>
              </a:lstStyle>
              <a:p>
                <a:r>
                  <a:rPr>
                    <a:latin typeface="+mn-lt"/>
                    <a:ea typeface="+mj-ea"/>
                  </a:rPr>
                  <a:t>03</a:t>
                </a:r>
              </a:p>
            </p:txBody>
          </p:sp>
        </p:grpSp>
        <p:sp>
          <p:nvSpPr>
            <p:cNvPr id="1899" name="Shape 1899"/>
            <p:cNvSpPr/>
            <p:nvPr/>
          </p:nvSpPr>
          <p:spPr>
            <a:xfrm>
              <a:off x="11679805" y="8462541"/>
              <a:ext cx="462144" cy="462144"/>
            </a:xfrm>
            <a:prstGeom prst="ellipse">
              <a:avLst/>
            </a:prstGeom>
            <a:solidFill>
              <a:srgbClr val="FFFFFF"/>
            </a:solidFill>
            <a:ln w="12700">
              <a:miter lim="400000"/>
            </a:ln>
          </p:spPr>
          <p:txBody>
            <a:bodyPr lIns="0" tIns="0" rIns="0" bIns="0"/>
            <a:lstStyle/>
            <a:p>
              <a:pPr algn="ctr" defTabSz="825500">
                <a:defRPr sz="7000">
                  <a:solidFill>
                    <a:srgbClr val="F72536"/>
                  </a:solidFill>
                  <a:latin typeface="Open Sans"/>
                  <a:ea typeface="Open Sans"/>
                  <a:cs typeface="Open Sans"/>
                  <a:sym typeface="Open Sans"/>
                </a:defRPr>
              </a:pPr>
              <a:endParaRPr>
                <a:ea typeface="+mj-ea"/>
              </a:endParaRPr>
            </a:p>
          </p:txBody>
        </p:sp>
      </p:grpSp>
      <p:grpSp>
        <p:nvGrpSpPr>
          <p:cNvPr id="5" name="组合 4"/>
          <p:cNvGrpSpPr/>
          <p:nvPr/>
        </p:nvGrpSpPr>
        <p:grpSpPr>
          <a:xfrm>
            <a:off x="15073093" y="7293407"/>
            <a:ext cx="845487" cy="3505399"/>
            <a:chOff x="15073093" y="7293407"/>
            <a:chExt cx="845487" cy="3505399"/>
          </a:xfrm>
        </p:grpSpPr>
        <p:sp>
          <p:nvSpPr>
            <p:cNvPr id="1872" name="Shape 1872"/>
            <p:cNvSpPr/>
            <p:nvPr/>
          </p:nvSpPr>
          <p:spPr>
            <a:xfrm flipV="1">
              <a:off x="15499391" y="7573499"/>
              <a:ext cx="1" cy="2721902"/>
            </a:xfrm>
            <a:prstGeom prst="line">
              <a:avLst/>
            </a:prstGeom>
            <a:ln w="25400">
              <a:solidFill>
                <a:srgbClr val="A6AAA9"/>
              </a:solidFill>
              <a:miter lim="400000"/>
            </a:ln>
          </p:spPr>
          <p:txBody>
            <a:bodyPr lIns="50800" tIns="50800" rIns="50800" bIns="50800" anchor="ctr"/>
            <a:lstStyle/>
            <a:p>
              <a:pPr defTabSz="457200">
                <a:defRPr sz="1200">
                  <a:latin typeface="+mj-lt"/>
                  <a:ea typeface="+mj-ea"/>
                  <a:cs typeface="+mj-cs"/>
                  <a:sym typeface="Helvetica"/>
                </a:defRPr>
              </a:pPr>
              <a:endParaRPr>
                <a:ea typeface="+mj-ea"/>
              </a:endParaRPr>
            </a:p>
          </p:txBody>
        </p:sp>
        <p:grpSp>
          <p:nvGrpSpPr>
            <p:cNvPr id="1893" name="Group 1893"/>
            <p:cNvGrpSpPr/>
            <p:nvPr/>
          </p:nvGrpSpPr>
          <p:grpSpPr>
            <a:xfrm>
              <a:off x="15073093" y="9953319"/>
              <a:ext cx="845487" cy="845487"/>
              <a:chOff x="0" y="0"/>
              <a:chExt cx="845485" cy="845485"/>
            </a:xfrm>
          </p:grpSpPr>
          <p:sp>
            <p:nvSpPr>
              <p:cNvPr id="1891" name="Shape 1891"/>
              <p:cNvSpPr/>
              <p:nvPr/>
            </p:nvSpPr>
            <p:spPr>
              <a:xfrm>
                <a:off x="0" y="0"/>
                <a:ext cx="845485" cy="845485"/>
              </a:xfrm>
              <a:prstGeom prst="ellipse">
                <a:avLst/>
              </a:prstGeom>
              <a:solidFill>
                <a:schemeClr val="accent2"/>
              </a:solidFill>
              <a:ln w="12700" cap="flat">
                <a:solidFill>
                  <a:schemeClr val="accent2">
                    <a:lumMod val="75000"/>
                  </a:schemeClr>
                </a:solidFill>
                <a:prstDash val="solid"/>
                <a:miter lim="800000"/>
              </a:ln>
              <a:effectLst/>
            </p:spPr>
            <p:txBody>
              <a:bodyPr wrap="square" lIns="121919" tIns="121919" rIns="121919" bIns="121919" numCol="1" anchor="ctr">
                <a:noAutofit/>
              </a:bodyPr>
              <a:lstStyle/>
              <a:p>
                <a:pPr algn="ctr" defTabSz="914124">
                  <a:defRPr sz="4800">
                    <a:solidFill>
                      <a:srgbClr val="FFFFFF"/>
                    </a:solidFill>
                    <a:latin typeface="Roboto Light"/>
                    <a:ea typeface="Roboto Light"/>
                    <a:cs typeface="Roboto Light"/>
                    <a:sym typeface="Roboto Light"/>
                  </a:defRPr>
                </a:pPr>
                <a:endParaRPr>
                  <a:ea typeface="+mj-ea"/>
                </a:endParaRPr>
              </a:p>
            </p:txBody>
          </p:sp>
          <p:sp>
            <p:nvSpPr>
              <p:cNvPr id="1892" name="Shape 1892"/>
              <p:cNvSpPr/>
              <p:nvPr/>
            </p:nvSpPr>
            <p:spPr>
              <a:xfrm>
                <a:off x="193514" y="194475"/>
                <a:ext cx="458458" cy="45653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lgn="ctr" defTabSz="825500">
                  <a:defRPr sz="2300">
                    <a:solidFill>
                      <a:srgbClr val="FFFFFF"/>
                    </a:solidFill>
                    <a:latin typeface="Open Sans"/>
                    <a:ea typeface="Open Sans"/>
                    <a:cs typeface="Open Sans"/>
                    <a:sym typeface="Open Sans"/>
                  </a:defRPr>
                </a:lvl1pPr>
              </a:lstStyle>
              <a:p>
                <a:r>
                  <a:rPr>
                    <a:latin typeface="+mn-lt"/>
                    <a:ea typeface="+mj-ea"/>
                  </a:rPr>
                  <a:t>04</a:t>
                </a:r>
              </a:p>
            </p:txBody>
          </p:sp>
        </p:grpSp>
        <p:sp>
          <p:nvSpPr>
            <p:cNvPr id="1900" name="Shape 1900"/>
            <p:cNvSpPr/>
            <p:nvPr/>
          </p:nvSpPr>
          <p:spPr>
            <a:xfrm>
              <a:off x="15207408" y="7293407"/>
              <a:ext cx="571501" cy="571501"/>
            </a:xfrm>
            <a:prstGeom prst="ellipse">
              <a:avLst/>
            </a:prstGeom>
            <a:solidFill>
              <a:srgbClr val="FFFFFF"/>
            </a:solidFill>
            <a:ln w="12700">
              <a:miter lim="400000"/>
            </a:ln>
          </p:spPr>
          <p:txBody>
            <a:bodyPr lIns="0" tIns="0" rIns="0" bIns="0"/>
            <a:lstStyle/>
            <a:p>
              <a:pPr algn="ctr" defTabSz="825500">
                <a:defRPr sz="7000">
                  <a:solidFill>
                    <a:srgbClr val="F72536"/>
                  </a:solidFill>
                  <a:latin typeface="Open Sans"/>
                  <a:ea typeface="Open Sans"/>
                  <a:cs typeface="Open Sans"/>
                  <a:sym typeface="Open Sans"/>
                </a:defRPr>
              </a:pPr>
              <a:endParaRPr>
                <a:ea typeface="+mj-ea"/>
              </a:endParaRPr>
            </a:p>
          </p:txBody>
        </p:sp>
      </p:grpSp>
      <p:sp>
        <p:nvSpPr>
          <p:cNvPr id="1902" name="Shape 1902"/>
          <p:cNvSpPr/>
          <p:nvPr/>
        </p:nvSpPr>
        <p:spPr>
          <a:xfrm>
            <a:off x="19221620" y="5947005"/>
            <a:ext cx="827061" cy="8454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a:miter lim="400000"/>
          </a:ln>
        </p:spPr>
        <p:txBody>
          <a:bodyPr lIns="38100" tIns="38100" rIns="38100" bIns="38100" anchor="ctr"/>
          <a:lstStyle/>
          <a:p>
            <a:pPr algn="ctr" defTabSz="825500">
              <a:defRPr sz="7000">
                <a:solidFill>
                  <a:srgbClr val="F72536"/>
                </a:solidFill>
                <a:latin typeface="Open Sans"/>
                <a:ea typeface="Open Sans"/>
                <a:cs typeface="Open Sans"/>
                <a:sym typeface="Open Sans"/>
              </a:defRPr>
            </a:pPr>
            <a:endParaRPr>
              <a:ea typeface="+mj-ea"/>
            </a:endParaRPr>
          </a:p>
        </p:txBody>
      </p:sp>
      <p:sp>
        <p:nvSpPr>
          <p:cNvPr id="1903" name="Shape 1903"/>
          <p:cNvSpPr/>
          <p:nvPr/>
        </p:nvSpPr>
        <p:spPr>
          <a:xfrm>
            <a:off x="18783211" y="6878059"/>
            <a:ext cx="1703877" cy="74811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defTabSz="825500">
              <a:defRPr sz="3500">
                <a:solidFill>
                  <a:srgbClr val="FFFFFF"/>
                </a:solidFill>
                <a:latin typeface="Open Sans"/>
                <a:ea typeface="Open Sans"/>
                <a:cs typeface="Open Sans"/>
                <a:sym typeface="Open Sans"/>
              </a:defRPr>
            </a:lvl1pPr>
          </a:lstStyle>
          <a:p>
            <a:r>
              <a:rPr lang="zh-CN" altLang="en-US" dirty="0">
                <a:latin typeface="+mn-lt"/>
                <a:ea typeface="+mj-ea"/>
              </a:rPr>
              <a:t>目标</a:t>
            </a:r>
            <a:endParaRPr dirty="0">
              <a:latin typeface="+mn-lt"/>
              <a:ea typeface="+mj-ea"/>
            </a:endParaRPr>
          </a:p>
        </p:txBody>
      </p:sp>
    </p:spTree>
  </p:cSld>
  <p:clrMapOvr>
    <a:masterClrMapping/>
  </p:clrMapOvr>
  <p:transition spd="slow">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867"/>
                                        </p:tgtEl>
                                        <p:attrNameLst>
                                          <p:attrName>style.visibility</p:attrName>
                                        </p:attrNameLst>
                                      </p:cBhvr>
                                      <p:to>
                                        <p:strVal val="visible"/>
                                      </p:to>
                                    </p:set>
                                    <p:animEffect transition="in" filter="wipe(left)">
                                      <p:cBhvr>
                                        <p:cTn id="7" dur="500"/>
                                        <p:tgtEl>
                                          <p:spTgt spid="186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8" presetClass="entr" presetSubtype="12" fill="hold" grpId="0" nodeType="afterEffect">
                                  <p:stCondLst>
                                    <p:cond delay="0"/>
                                  </p:stCondLst>
                                  <p:iterate>
                                    <p:tmAbs val="0"/>
                                  </p:iterate>
                                  <p:childTnLst>
                                    <p:set>
                                      <p:cBhvr>
                                        <p:cTn id="14" fill="hold"/>
                                        <p:tgtEl>
                                          <p:spTgt spid="1878"/>
                                        </p:tgtEl>
                                        <p:attrNameLst>
                                          <p:attrName>style.visibility</p:attrName>
                                        </p:attrNameLst>
                                      </p:cBhvr>
                                      <p:to>
                                        <p:strVal val="visible"/>
                                      </p:to>
                                    </p:set>
                                    <p:animEffect transition="in" filter="strips(downLeft)">
                                      <p:cBhvr>
                                        <p:cTn id="15" dur="500"/>
                                        <p:tgtEl>
                                          <p:spTgt spid="187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18" presetClass="entr" presetSubtype="12" fill="hold" grpId="0" nodeType="afterEffect">
                                  <p:stCondLst>
                                    <p:cond delay="0"/>
                                  </p:stCondLst>
                                  <p:iterate>
                                    <p:tmAbs val="0"/>
                                  </p:iterate>
                                  <p:childTnLst>
                                    <p:set>
                                      <p:cBhvr>
                                        <p:cTn id="22" fill="hold"/>
                                        <p:tgtEl>
                                          <p:spTgt spid="1884"/>
                                        </p:tgtEl>
                                        <p:attrNameLst>
                                          <p:attrName>style.visibility</p:attrName>
                                        </p:attrNameLst>
                                      </p:cBhvr>
                                      <p:to>
                                        <p:strVal val="visible"/>
                                      </p:to>
                                    </p:set>
                                    <p:animEffect transition="in" filter="strips(downLeft)">
                                      <p:cBhvr>
                                        <p:cTn id="23" dur="500"/>
                                        <p:tgtEl>
                                          <p:spTgt spid="188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18" presetClass="entr" presetSubtype="6" fill="hold" grpId="0" nodeType="afterEffect">
                                  <p:stCondLst>
                                    <p:cond delay="0"/>
                                  </p:stCondLst>
                                  <p:iterate>
                                    <p:tmAbs val="0"/>
                                  </p:iterate>
                                  <p:childTnLst>
                                    <p:set>
                                      <p:cBhvr>
                                        <p:cTn id="30" fill="hold"/>
                                        <p:tgtEl>
                                          <p:spTgt spid="1890"/>
                                        </p:tgtEl>
                                        <p:attrNameLst>
                                          <p:attrName>style.visibility</p:attrName>
                                        </p:attrNameLst>
                                      </p:cBhvr>
                                      <p:to>
                                        <p:strVal val="visible"/>
                                      </p:to>
                                    </p:set>
                                    <p:animEffect transition="in" filter="strips(downRight)">
                                      <p:cBhvr>
                                        <p:cTn id="31" dur="500"/>
                                        <p:tgtEl>
                                          <p:spTgt spid="189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par>
                          <p:cTn id="36" fill="hold">
                            <p:stCondLst>
                              <p:cond delay="4000"/>
                            </p:stCondLst>
                            <p:childTnLst>
                              <p:par>
                                <p:cTn id="37" presetID="18" presetClass="entr" presetSubtype="6" fill="hold" grpId="0" nodeType="afterEffect">
                                  <p:stCondLst>
                                    <p:cond delay="0"/>
                                  </p:stCondLst>
                                  <p:iterate>
                                    <p:tmAbs val="0"/>
                                  </p:iterate>
                                  <p:childTnLst>
                                    <p:set>
                                      <p:cBhvr>
                                        <p:cTn id="38" fill="hold"/>
                                        <p:tgtEl>
                                          <p:spTgt spid="1896"/>
                                        </p:tgtEl>
                                        <p:attrNameLst>
                                          <p:attrName>style.visibility</p:attrName>
                                        </p:attrNameLst>
                                      </p:cBhvr>
                                      <p:to>
                                        <p:strVal val="visible"/>
                                      </p:to>
                                    </p:set>
                                    <p:animEffect transition="in" filter="strips(downRight)">
                                      <p:cBhvr>
                                        <p:cTn id="39" dur="500"/>
                                        <p:tgtEl>
                                          <p:spTgt spid="189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868"/>
                                        </p:tgtEl>
                                        <p:attrNameLst>
                                          <p:attrName>style.visibility</p:attrName>
                                        </p:attrNameLst>
                                      </p:cBhvr>
                                      <p:to>
                                        <p:strVal val="visible"/>
                                      </p:to>
                                    </p:set>
                                    <p:animEffect transition="in" filter="fade">
                                      <p:cBhvr>
                                        <p:cTn id="43" dur="500"/>
                                        <p:tgtEl>
                                          <p:spTgt spid="186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02"/>
                                        </p:tgtEl>
                                        <p:attrNameLst>
                                          <p:attrName>style.visibility</p:attrName>
                                        </p:attrNameLst>
                                      </p:cBhvr>
                                      <p:to>
                                        <p:strVal val="visible"/>
                                      </p:to>
                                    </p:set>
                                    <p:animEffect transition="in" filter="fade">
                                      <p:cBhvr>
                                        <p:cTn id="46" dur="500"/>
                                        <p:tgtEl>
                                          <p:spTgt spid="190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03"/>
                                        </p:tgtEl>
                                        <p:attrNameLst>
                                          <p:attrName>style.visibility</p:attrName>
                                        </p:attrNameLst>
                                      </p:cBhvr>
                                      <p:to>
                                        <p:strVal val="visible"/>
                                      </p:to>
                                    </p:set>
                                    <p:animEffect transition="in" filter="fade">
                                      <p:cBhvr>
                                        <p:cTn id="49" dur="500"/>
                                        <p:tgtEl>
                                          <p:spTgt spid="1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7" grpId="0" animBg="1" advAuto="0"/>
      <p:bldP spid="1868" grpId="0" animBg="1"/>
      <p:bldP spid="1878" grpId="0" animBg="1" advAuto="0"/>
      <p:bldP spid="1884" grpId="0" animBg="1" advAuto="0"/>
      <p:bldP spid="1890" grpId="0" animBg="1" advAuto="0"/>
      <p:bldP spid="1896" grpId="0" animBg="1" advAuto="0"/>
      <p:bldP spid="1902" grpId="0" animBg="1"/>
      <p:bldP spid="190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00" name="image37.jpg"/>
          <p:cNvPicPr>
            <a:picLocks noGrp="1" noChangeAspect="1"/>
          </p:cNvPicPr>
          <p:nvPr>
            <p:ph type="pic" idx="13"/>
          </p:nvPr>
        </p:nvPicPr>
        <p:blipFill>
          <a:blip r:embed="rId3"/>
          <a:stretch>
            <a:fillRect/>
          </a:stretch>
        </p:blipFill>
        <p:spPr>
          <a:prstGeom prst="rect">
            <a:avLst/>
          </a:prstGeom>
        </p:spPr>
      </p:pic>
      <p:grpSp>
        <p:nvGrpSpPr>
          <p:cNvPr id="1204" name="Group 1204"/>
          <p:cNvGrpSpPr/>
          <p:nvPr/>
        </p:nvGrpSpPr>
        <p:grpSpPr>
          <a:xfrm>
            <a:off x="2494156" y="10043248"/>
            <a:ext cx="5561203" cy="2422712"/>
            <a:chOff x="-1" y="324374"/>
            <a:chExt cx="5561201" cy="2422711"/>
          </a:xfrm>
        </p:grpSpPr>
        <p:sp>
          <p:nvSpPr>
            <p:cNvPr id="1201" name="Shape 1201"/>
            <p:cNvSpPr/>
            <p:nvPr/>
          </p:nvSpPr>
          <p:spPr>
            <a:xfrm>
              <a:off x="-1" y="324374"/>
              <a:ext cx="5554399" cy="5751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5" tIns="71435" rIns="71435" bIns="71435" numCol="1" anchor="ctr">
              <a:spAutoFit/>
            </a:bodyPr>
            <a:lstStyle/>
            <a:p>
              <a:pPr defTabSz="821529">
                <a:defRPr sz="3200">
                  <a:latin typeface="Futura LT Light"/>
                  <a:ea typeface="Futura LT Light"/>
                  <a:cs typeface="Futura LT Light"/>
                  <a:sym typeface="Futura LT Light"/>
                </a:defRPr>
              </a:pPr>
              <a:r>
                <a:rPr lang="zh-CN" altLang="zh-CN" sz="2800" b="1" kern="100" dirty="0">
                  <a:solidFill>
                    <a:schemeClr val="bg1"/>
                  </a:solidFill>
                  <a:effectLst/>
                  <a:latin typeface="+mn-ea"/>
                  <a:cs typeface="Times New Roman" panose="02020603050405020304" pitchFamily="18" charset="0"/>
                </a:rPr>
                <a:t>基于动态规划的实际运输时效问题</a:t>
              </a:r>
            </a:p>
          </p:txBody>
        </p:sp>
        <p:sp>
          <p:nvSpPr>
            <p:cNvPr id="1202" name="Shape 1202"/>
            <p:cNvSpPr/>
            <p:nvPr/>
          </p:nvSpPr>
          <p:spPr>
            <a:xfrm>
              <a:off x="6801" y="1125493"/>
              <a:ext cx="5554399" cy="16215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1435" tIns="71435" rIns="71435" bIns="71435" numCol="1" anchor="t">
              <a:spAutoFit/>
            </a:bodyPr>
            <a:lstStyle>
              <a:lvl1pPr defTabSz="821529">
                <a:defRPr sz="2400">
                  <a:solidFill>
                    <a:srgbClr val="85858A"/>
                  </a:solidFill>
                  <a:latin typeface="Futura LT Light"/>
                  <a:ea typeface="Futura LT Light"/>
                  <a:cs typeface="Futura LT Light"/>
                  <a:sym typeface="Futura LT Light"/>
                </a:defRPr>
              </a:lvl1pPr>
            </a:lstStyle>
            <a:p>
              <a:r>
                <a:rPr lang="zh-CN" altLang="en-US" b="1" dirty="0">
                  <a:solidFill>
                    <a:schemeClr val="tx1">
                      <a:lumMod val="50000"/>
                      <a:lumOff val="50000"/>
                    </a:schemeClr>
                  </a:solidFill>
                  <a:latin typeface="Futura LT" panose="02000503000000000000" pitchFamily="2" charset="0"/>
                </a:rPr>
                <a:t>针对实际运输过程中受到天气、节假日、车流量等因素影响的问题，设计一个基于动态规划的算法，以实时数据为基础，对运输时效进行估算和优化。</a:t>
              </a:r>
              <a:endParaRPr b="1" dirty="0">
                <a:solidFill>
                  <a:schemeClr val="tx1">
                    <a:lumMod val="50000"/>
                    <a:lumOff val="50000"/>
                  </a:schemeClr>
                </a:solidFill>
                <a:latin typeface="Futura LT" panose="02000503000000000000" pitchFamily="2" charset="0"/>
              </a:endParaRPr>
            </a:p>
          </p:txBody>
        </p:sp>
        <p:sp>
          <p:nvSpPr>
            <p:cNvPr id="1203" name="Shape 1203"/>
            <p:cNvSpPr/>
            <p:nvPr/>
          </p:nvSpPr>
          <p:spPr>
            <a:xfrm>
              <a:off x="92173" y="913740"/>
              <a:ext cx="604275" cy="79378"/>
            </a:xfrm>
            <a:prstGeom prst="rect">
              <a:avLst/>
            </a:prstGeom>
            <a:solidFill>
              <a:schemeClr val="accent2"/>
            </a:solidFill>
            <a:ln w="12700" cap="flat">
              <a:noFill/>
              <a:miter lim="400000"/>
            </a:ln>
            <a:effectLst/>
          </p:spPr>
          <p:txBody>
            <a:bodyPr wrap="square" lIns="45718" tIns="45718" rIns="45718" bIns="45718" numCol="1" anchor="ctr">
              <a:noAutofit/>
            </a:bodyPr>
            <a:lstStyle/>
            <a:p>
              <a:pPr algn="ctr" defTabSz="821529">
                <a:defRPr sz="3200">
                  <a:latin typeface="Helvetica Light"/>
                  <a:ea typeface="Helvetica Light"/>
                  <a:cs typeface="Helvetica Light"/>
                  <a:sym typeface="Helvetica Light"/>
                </a:defRPr>
              </a:pPr>
              <a:endParaRPr>
                <a:solidFill>
                  <a:schemeClr val="bg1"/>
                </a:solidFill>
                <a:latin typeface="Futura LT" panose="02000503000000000000" pitchFamily="2" charset="0"/>
              </a:endParaRPr>
            </a:p>
          </p:txBody>
        </p:sp>
      </p:grpSp>
      <p:grpSp>
        <p:nvGrpSpPr>
          <p:cNvPr id="1208" name="Group 1208"/>
          <p:cNvGrpSpPr/>
          <p:nvPr/>
        </p:nvGrpSpPr>
        <p:grpSpPr>
          <a:xfrm>
            <a:off x="9074343" y="10043247"/>
            <a:ext cx="5146681" cy="2455295"/>
            <a:chOff x="-1" y="324373"/>
            <a:chExt cx="5146680" cy="2455294"/>
          </a:xfrm>
        </p:grpSpPr>
        <p:sp>
          <p:nvSpPr>
            <p:cNvPr id="1205" name="Shape 1205"/>
            <p:cNvSpPr/>
            <p:nvPr/>
          </p:nvSpPr>
          <p:spPr>
            <a:xfrm>
              <a:off x="-1" y="324373"/>
              <a:ext cx="4812209" cy="5751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5" tIns="71435" rIns="71435" bIns="71435" numCol="1" anchor="ctr">
              <a:spAutoFit/>
            </a:bodyPr>
            <a:lstStyle/>
            <a:p>
              <a:pPr defTabSz="821529">
                <a:defRPr sz="3200">
                  <a:latin typeface="Futura LT Light"/>
                  <a:ea typeface="Futura LT Light"/>
                  <a:cs typeface="Futura LT Light"/>
                  <a:sym typeface="Futura LT Light"/>
                </a:defRPr>
              </a:pPr>
              <a:r>
                <a:rPr lang="zh-CN" altLang="en-US" sz="2800" b="1" dirty="0">
                  <a:solidFill>
                    <a:schemeClr val="bg1"/>
                  </a:solidFill>
                  <a:latin typeface="Futura LT" panose="02000503000000000000" pitchFamily="2" charset="0"/>
                </a:rPr>
                <a:t>基于蚁群算法的路径优化问题</a:t>
              </a:r>
              <a:endParaRPr sz="2800" b="1" dirty="0">
                <a:solidFill>
                  <a:schemeClr val="bg1"/>
                </a:solidFill>
                <a:latin typeface="Futura LT" panose="02000503000000000000" pitchFamily="2" charset="0"/>
              </a:endParaRPr>
            </a:p>
          </p:txBody>
        </p:sp>
        <p:sp>
          <p:nvSpPr>
            <p:cNvPr id="1206" name="Shape 1206"/>
            <p:cNvSpPr/>
            <p:nvPr/>
          </p:nvSpPr>
          <p:spPr>
            <a:xfrm>
              <a:off x="-1" y="1158075"/>
              <a:ext cx="5146680" cy="16215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1435" tIns="71435" rIns="71435" bIns="71435" numCol="1" anchor="t">
              <a:spAutoFit/>
            </a:bodyPr>
            <a:lstStyle>
              <a:lvl1pPr defTabSz="821529">
                <a:defRPr sz="2400">
                  <a:solidFill>
                    <a:srgbClr val="85858A"/>
                  </a:solidFill>
                  <a:latin typeface="Futura LT Light"/>
                  <a:ea typeface="Futura LT Light"/>
                  <a:cs typeface="Futura LT Light"/>
                  <a:sym typeface="Futura LT Light"/>
                </a:defRPr>
              </a:lvl1pPr>
            </a:lstStyle>
            <a:p>
              <a:r>
                <a:rPr lang="zh-CN" altLang="en-US" b="1" dirty="0">
                  <a:solidFill>
                    <a:schemeClr val="tx1">
                      <a:lumMod val="50000"/>
                      <a:lumOff val="50000"/>
                    </a:schemeClr>
                  </a:solidFill>
                  <a:latin typeface="Futura LT" panose="02000503000000000000" pitchFamily="2" charset="0"/>
                </a:rPr>
                <a:t>在路径优化板块，目前我们的解决方案是基于成本和距离规划最优路线，蚁群算法是一种启发式优化算法，通过该算法给出更合理的路径规划。</a:t>
              </a:r>
              <a:endParaRPr b="1" dirty="0">
                <a:solidFill>
                  <a:schemeClr val="tx1">
                    <a:lumMod val="50000"/>
                    <a:lumOff val="50000"/>
                  </a:schemeClr>
                </a:solidFill>
                <a:latin typeface="Futura LT" panose="02000503000000000000" pitchFamily="2" charset="0"/>
              </a:endParaRPr>
            </a:p>
          </p:txBody>
        </p:sp>
        <p:sp>
          <p:nvSpPr>
            <p:cNvPr id="1207" name="Shape 1207"/>
            <p:cNvSpPr/>
            <p:nvPr/>
          </p:nvSpPr>
          <p:spPr>
            <a:xfrm>
              <a:off x="92173" y="946992"/>
              <a:ext cx="604276" cy="79378"/>
            </a:xfrm>
            <a:prstGeom prst="rect">
              <a:avLst/>
            </a:prstGeom>
            <a:solidFill>
              <a:schemeClr val="accent2"/>
            </a:solidFill>
            <a:ln w="12700" cap="flat">
              <a:noFill/>
              <a:miter lim="400000"/>
            </a:ln>
            <a:effectLst/>
          </p:spPr>
          <p:txBody>
            <a:bodyPr wrap="square" lIns="45718" tIns="45718" rIns="45718" bIns="45718" numCol="1" anchor="ctr">
              <a:noAutofit/>
            </a:bodyPr>
            <a:lstStyle/>
            <a:p>
              <a:pPr algn="ctr" defTabSz="821529">
                <a:defRPr sz="3200">
                  <a:latin typeface="Helvetica Light"/>
                  <a:ea typeface="Helvetica Light"/>
                  <a:cs typeface="Helvetica Light"/>
                  <a:sym typeface="Helvetica Light"/>
                </a:defRPr>
              </a:pPr>
              <a:endParaRPr>
                <a:solidFill>
                  <a:schemeClr val="bg1"/>
                </a:solidFill>
                <a:latin typeface="Futura LT" panose="02000503000000000000" pitchFamily="2" charset="0"/>
              </a:endParaRPr>
            </a:p>
          </p:txBody>
        </p:sp>
      </p:grpSp>
      <p:grpSp>
        <p:nvGrpSpPr>
          <p:cNvPr id="1212" name="Group 1212"/>
          <p:cNvGrpSpPr/>
          <p:nvPr/>
        </p:nvGrpSpPr>
        <p:grpSpPr>
          <a:xfrm>
            <a:off x="15637904" y="10043247"/>
            <a:ext cx="5146681" cy="2051604"/>
            <a:chOff x="-16626" y="324373"/>
            <a:chExt cx="5146680" cy="2051603"/>
          </a:xfrm>
        </p:grpSpPr>
        <p:sp>
          <p:nvSpPr>
            <p:cNvPr id="1209" name="Shape 1209"/>
            <p:cNvSpPr/>
            <p:nvPr/>
          </p:nvSpPr>
          <p:spPr>
            <a:xfrm>
              <a:off x="-1" y="324373"/>
              <a:ext cx="1221483" cy="5751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5" tIns="71435" rIns="71435" bIns="71435" numCol="1" anchor="ctr">
              <a:spAutoFit/>
            </a:bodyPr>
            <a:lstStyle/>
            <a:p>
              <a:pPr defTabSz="821529">
                <a:defRPr sz="3200">
                  <a:latin typeface="Futura LT Light"/>
                  <a:ea typeface="Futura LT Light"/>
                  <a:cs typeface="Futura LT Light"/>
                  <a:sym typeface="Futura LT Light"/>
                </a:defRPr>
              </a:pPr>
              <a:r>
                <a:rPr lang="zh-CN" altLang="en-US" sz="2800" b="1" dirty="0">
                  <a:solidFill>
                    <a:schemeClr val="bg1"/>
                  </a:solidFill>
                  <a:latin typeface="Futura LT" panose="02000503000000000000" pitchFamily="2" charset="0"/>
                </a:rPr>
                <a:t>可视化</a:t>
              </a:r>
              <a:endParaRPr sz="2800" b="1" dirty="0">
                <a:solidFill>
                  <a:schemeClr val="bg1"/>
                </a:solidFill>
                <a:latin typeface="Futura LT" panose="02000503000000000000" pitchFamily="2" charset="0"/>
              </a:endParaRPr>
            </a:p>
          </p:txBody>
        </p:sp>
        <p:sp>
          <p:nvSpPr>
            <p:cNvPr id="1210" name="Shape 1210"/>
            <p:cNvSpPr/>
            <p:nvPr/>
          </p:nvSpPr>
          <p:spPr>
            <a:xfrm>
              <a:off x="-16626" y="1123716"/>
              <a:ext cx="5146680" cy="12522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1435" tIns="71435" rIns="71435" bIns="71435" numCol="1" anchor="t">
              <a:spAutoFit/>
            </a:bodyPr>
            <a:lstStyle>
              <a:lvl1pPr defTabSz="821529">
                <a:defRPr sz="2400">
                  <a:solidFill>
                    <a:srgbClr val="85858A"/>
                  </a:solidFill>
                  <a:latin typeface="Futura LT Light"/>
                  <a:ea typeface="Futura LT Light"/>
                  <a:cs typeface="Futura LT Light"/>
                  <a:sym typeface="Futura LT Light"/>
                </a:defRPr>
              </a:lvl1pPr>
            </a:lstStyle>
            <a:p>
              <a:r>
                <a:rPr lang="zh-CN" altLang="en-US" b="1" dirty="0">
                  <a:solidFill>
                    <a:schemeClr val="tx1">
                      <a:lumMod val="50000"/>
                      <a:lumOff val="50000"/>
                    </a:schemeClr>
                  </a:solidFill>
                  <a:latin typeface="Futura LT" panose="02000503000000000000" pitchFamily="2" charset="0"/>
                </a:rPr>
                <a:t>目前我们的可视化部分由数据大屏显示，在下一阶段中，我们将通过网页，程序等形式将结果可视化。</a:t>
              </a:r>
              <a:endParaRPr b="1" dirty="0">
                <a:solidFill>
                  <a:schemeClr val="tx1">
                    <a:lumMod val="50000"/>
                    <a:lumOff val="50000"/>
                  </a:schemeClr>
                </a:solidFill>
                <a:latin typeface="Futura LT" panose="02000503000000000000" pitchFamily="2" charset="0"/>
              </a:endParaRPr>
            </a:p>
          </p:txBody>
        </p:sp>
        <p:sp>
          <p:nvSpPr>
            <p:cNvPr id="1211" name="Shape 1211"/>
            <p:cNvSpPr/>
            <p:nvPr/>
          </p:nvSpPr>
          <p:spPr>
            <a:xfrm>
              <a:off x="92174" y="930369"/>
              <a:ext cx="604276" cy="79378"/>
            </a:xfrm>
            <a:prstGeom prst="rect">
              <a:avLst/>
            </a:prstGeom>
            <a:solidFill>
              <a:schemeClr val="accent2"/>
            </a:solidFill>
            <a:ln w="12700" cap="flat">
              <a:noFill/>
              <a:miter lim="400000"/>
            </a:ln>
            <a:effectLst/>
          </p:spPr>
          <p:txBody>
            <a:bodyPr wrap="square" lIns="45718" tIns="45718" rIns="45718" bIns="45718" numCol="1" anchor="ctr">
              <a:noAutofit/>
            </a:bodyPr>
            <a:lstStyle/>
            <a:p>
              <a:pPr algn="ctr" defTabSz="821529">
                <a:defRPr sz="3200">
                  <a:latin typeface="Helvetica Light"/>
                  <a:ea typeface="Helvetica Light"/>
                  <a:cs typeface="Helvetica Light"/>
                  <a:sym typeface="Helvetica Light"/>
                </a:defRPr>
              </a:pPr>
              <a:endParaRPr>
                <a:solidFill>
                  <a:schemeClr val="bg1"/>
                </a:solidFill>
                <a:latin typeface="Futura LT" panose="02000503000000000000" pitchFamily="2" charset="0"/>
              </a:endParaRPr>
            </a:p>
          </p:txBody>
        </p:sp>
      </p:grpSp>
      <p:grpSp>
        <p:nvGrpSpPr>
          <p:cNvPr id="2" name="组合 1"/>
          <p:cNvGrpSpPr/>
          <p:nvPr/>
        </p:nvGrpSpPr>
        <p:grpSpPr>
          <a:xfrm>
            <a:off x="2515100" y="6541264"/>
            <a:ext cx="4791688" cy="1993021"/>
            <a:chOff x="2515100" y="6541264"/>
            <a:chExt cx="4791688" cy="1993021"/>
          </a:xfrm>
        </p:grpSpPr>
        <p:sp>
          <p:nvSpPr>
            <p:cNvPr id="1213" name="Shape 1213"/>
            <p:cNvSpPr/>
            <p:nvPr/>
          </p:nvSpPr>
          <p:spPr>
            <a:xfrm>
              <a:off x="2515100" y="6995410"/>
              <a:ext cx="4698714" cy="1538875"/>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defTabSz="914400">
                <a:defRPr sz="8800" cap="all">
                  <a:latin typeface="FZShangKuS-R-GB"/>
                  <a:ea typeface="FZShangKuS-R-GB"/>
                  <a:cs typeface="FZShangKuS-R-GB"/>
                  <a:sym typeface="FZShangKuS-R-GB"/>
                </a:defRPr>
              </a:lvl1pPr>
            </a:lstStyle>
            <a:p>
              <a:r>
                <a:rPr lang="zh-CN" altLang="en-US" dirty="0">
                  <a:solidFill>
                    <a:schemeClr val="bg1"/>
                  </a:solidFill>
                  <a:latin typeface="Futura LT" panose="02000503000000000000" pitchFamily="2" charset="0"/>
                </a:rPr>
                <a:t>算法优化</a:t>
              </a:r>
              <a:endParaRPr dirty="0">
                <a:solidFill>
                  <a:schemeClr val="bg1"/>
                </a:solidFill>
                <a:latin typeface="Futura LT" panose="02000503000000000000" pitchFamily="2" charset="0"/>
              </a:endParaRPr>
            </a:p>
          </p:txBody>
        </p:sp>
        <p:sp>
          <p:nvSpPr>
            <p:cNvPr id="1214" name="Shape 1214"/>
            <p:cNvSpPr/>
            <p:nvPr/>
          </p:nvSpPr>
          <p:spPr>
            <a:xfrm>
              <a:off x="2515100" y="6541264"/>
              <a:ext cx="4791688" cy="615545"/>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lvl1pPr defTabSz="914400">
                <a:defRPr sz="2800" cap="all">
                  <a:solidFill>
                    <a:srgbClr val="E8E7E3"/>
                  </a:solidFill>
                  <a:latin typeface="Futura LT Light"/>
                  <a:ea typeface="Futura LT Light"/>
                  <a:cs typeface="Futura LT Light"/>
                  <a:sym typeface="Futura LT Light"/>
                </a:defRPr>
              </a:lvl1pPr>
            </a:lstStyle>
            <a:p>
              <a:r>
                <a:rPr lang="en-US" dirty="0">
                  <a:latin typeface="Futura LT" panose="02000503000000000000" pitchFamily="2" charset="0"/>
                </a:rPr>
                <a:t>ALGORITHM OPTIMIZATION</a:t>
              </a:r>
              <a:endParaRPr dirty="0">
                <a:latin typeface="Futura LT" panose="02000503000000000000" pitchFamily="2" charset="0"/>
              </a:endParaRPr>
            </a:p>
          </p:txBody>
        </p:sp>
      </p:grpSp>
    </p:spTree>
    <p:extLst>
      <p:ext uri="{BB962C8B-B14F-4D97-AF65-F5344CB8AC3E}">
        <p14:creationId xmlns:p14="http://schemas.microsoft.com/office/powerpoint/2010/main" val="179492671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04"/>
                                        </p:tgtEl>
                                        <p:attrNameLst>
                                          <p:attrName>style.visibility</p:attrName>
                                        </p:attrNameLst>
                                      </p:cBhvr>
                                      <p:to>
                                        <p:strVal val="visible"/>
                                      </p:to>
                                    </p:set>
                                    <p:animEffect transition="in" filter="fade">
                                      <p:cBhvr>
                                        <p:cTn id="7" dur="1000"/>
                                        <p:tgtEl>
                                          <p:spTgt spid="1204"/>
                                        </p:tgtEl>
                                      </p:cBhvr>
                                    </p:animEffect>
                                    <p:anim calcmode="lin" valueType="num">
                                      <p:cBhvr>
                                        <p:cTn id="8" dur="1000" fill="hold"/>
                                        <p:tgtEl>
                                          <p:spTgt spid="1204"/>
                                        </p:tgtEl>
                                        <p:attrNameLst>
                                          <p:attrName>ppt_x</p:attrName>
                                        </p:attrNameLst>
                                      </p:cBhvr>
                                      <p:tavLst>
                                        <p:tav tm="0">
                                          <p:val>
                                            <p:strVal val="#ppt_x"/>
                                          </p:val>
                                        </p:tav>
                                        <p:tav tm="100000">
                                          <p:val>
                                            <p:strVal val="#ppt_x"/>
                                          </p:val>
                                        </p:tav>
                                      </p:tavLst>
                                    </p:anim>
                                    <p:anim calcmode="lin" valueType="num">
                                      <p:cBhvr>
                                        <p:cTn id="9" dur="1000" fill="hold"/>
                                        <p:tgtEl>
                                          <p:spTgt spid="120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208"/>
                                        </p:tgtEl>
                                        <p:attrNameLst>
                                          <p:attrName>style.visibility</p:attrName>
                                        </p:attrNameLst>
                                      </p:cBhvr>
                                      <p:to>
                                        <p:strVal val="visible"/>
                                      </p:to>
                                    </p:set>
                                    <p:animEffect transition="in" filter="fade">
                                      <p:cBhvr>
                                        <p:cTn id="12" dur="1000"/>
                                        <p:tgtEl>
                                          <p:spTgt spid="1208"/>
                                        </p:tgtEl>
                                      </p:cBhvr>
                                    </p:animEffect>
                                    <p:anim calcmode="lin" valueType="num">
                                      <p:cBhvr>
                                        <p:cTn id="13" dur="1000" fill="hold"/>
                                        <p:tgtEl>
                                          <p:spTgt spid="1208"/>
                                        </p:tgtEl>
                                        <p:attrNameLst>
                                          <p:attrName>ppt_x</p:attrName>
                                        </p:attrNameLst>
                                      </p:cBhvr>
                                      <p:tavLst>
                                        <p:tav tm="0">
                                          <p:val>
                                            <p:strVal val="#ppt_x"/>
                                          </p:val>
                                        </p:tav>
                                        <p:tav tm="100000">
                                          <p:val>
                                            <p:strVal val="#ppt_x"/>
                                          </p:val>
                                        </p:tav>
                                      </p:tavLst>
                                    </p:anim>
                                    <p:anim calcmode="lin" valueType="num">
                                      <p:cBhvr>
                                        <p:cTn id="14" dur="1000" fill="hold"/>
                                        <p:tgtEl>
                                          <p:spTgt spid="120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212"/>
                                        </p:tgtEl>
                                        <p:attrNameLst>
                                          <p:attrName>style.visibility</p:attrName>
                                        </p:attrNameLst>
                                      </p:cBhvr>
                                      <p:to>
                                        <p:strVal val="visible"/>
                                      </p:to>
                                    </p:set>
                                    <p:animEffect transition="in" filter="fade">
                                      <p:cBhvr>
                                        <p:cTn id="17" dur="1000"/>
                                        <p:tgtEl>
                                          <p:spTgt spid="1212"/>
                                        </p:tgtEl>
                                      </p:cBhvr>
                                    </p:animEffect>
                                    <p:anim calcmode="lin" valueType="num">
                                      <p:cBhvr>
                                        <p:cTn id="18" dur="1000" fill="hold"/>
                                        <p:tgtEl>
                                          <p:spTgt spid="1212"/>
                                        </p:tgtEl>
                                        <p:attrNameLst>
                                          <p:attrName>ppt_x</p:attrName>
                                        </p:attrNameLst>
                                      </p:cBhvr>
                                      <p:tavLst>
                                        <p:tav tm="0">
                                          <p:val>
                                            <p:strVal val="#ppt_x"/>
                                          </p:val>
                                        </p:tav>
                                        <p:tav tm="100000">
                                          <p:val>
                                            <p:strVal val="#ppt_x"/>
                                          </p:val>
                                        </p:tav>
                                      </p:tavLst>
                                    </p:anim>
                                    <p:anim calcmode="lin" valueType="num">
                                      <p:cBhvr>
                                        <p:cTn id="19" dur="1000" fill="hold"/>
                                        <p:tgtEl>
                                          <p:spTgt spid="12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 name="Shape 1243"/>
          <p:cNvSpPr/>
          <p:nvPr/>
        </p:nvSpPr>
        <p:spPr>
          <a:xfrm>
            <a:off x="212723" y="0"/>
            <a:ext cx="5445128" cy="13716002"/>
          </a:xfrm>
          <a:prstGeom prst="rect">
            <a:avLst/>
          </a:prstGeom>
          <a:solidFill>
            <a:schemeClr val="accent1"/>
          </a:solidFill>
          <a:ln w="12700">
            <a:miter lim="400000"/>
          </a:ln>
        </p:spPr>
        <p:txBody>
          <a:bodyPr lIns="91437" tIns="91437" rIns="91437" bIns="91437" anchor="ctr"/>
          <a:lstStyle/>
          <a:p>
            <a:pPr algn="ctr" defTabSz="1828431">
              <a:defRPr>
                <a:solidFill>
                  <a:srgbClr val="FFFFFF"/>
                </a:solidFill>
                <a:latin typeface="Lato Light"/>
                <a:ea typeface="Lato Light"/>
                <a:cs typeface="Lato Light"/>
                <a:sym typeface="Lato Light"/>
              </a:defRPr>
            </a:pPr>
            <a:endParaRPr/>
          </a:p>
        </p:txBody>
      </p:sp>
      <p:grpSp>
        <p:nvGrpSpPr>
          <p:cNvPr id="1250" name="Group 1250"/>
          <p:cNvGrpSpPr/>
          <p:nvPr/>
        </p:nvGrpSpPr>
        <p:grpSpPr>
          <a:xfrm>
            <a:off x="616638" y="5181014"/>
            <a:ext cx="4606385" cy="4887597"/>
            <a:chOff x="-147333" y="-1"/>
            <a:chExt cx="4606384" cy="4887596"/>
          </a:xfrm>
        </p:grpSpPr>
        <p:sp>
          <p:nvSpPr>
            <p:cNvPr id="1244" name="Shape 1244"/>
            <p:cNvSpPr/>
            <p:nvPr/>
          </p:nvSpPr>
          <p:spPr>
            <a:xfrm>
              <a:off x="-147333" y="513342"/>
              <a:ext cx="4606384" cy="14465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8" tIns="45718" rIns="45718" bIns="45718" numCol="1" anchor="t">
              <a:spAutoFit/>
            </a:bodyPr>
            <a:lstStyle>
              <a:lvl1pPr algn="ctr" defTabSz="1828431">
                <a:defRPr sz="8800" cap="all">
                  <a:solidFill>
                    <a:srgbClr val="FFFFFF"/>
                  </a:solidFill>
                  <a:latin typeface="FZShangKuS-R-GB"/>
                  <a:ea typeface="FZShangKuS-R-GB"/>
                  <a:cs typeface="FZShangKuS-R-GB"/>
                  <a:sym typeface="FZShangKuS-R-GB"/>
                </a:defRPr>
              </a:lvl1pPr>
            </a:lstStyle>
            <a:p>
              <a:r>
                <a:rPr lang="zh-CN" altLang="en-US" dirty="0">
                  <a:latin typeface="+mn-lt"/>
                </a:rPr>
                <a:t>实际应用</a:t>
              </a:r>
              <a:endParaRPr dirty="0">
                <a:latin typeface="+mn-lt"/>
              </a:endParaRPr>
            </a:p>
          </p:txBody>
        </p:sp>
        <p:sp>
          <p:nvSpPr>
            <p:cNvPr id="1245" name="Shape 1245"/>
            <p:cNvSpPr/>
            <p:nvPr/>
          </p:nvSpPr>
          <p:spPr>
            <a:xfrm>
              <a:off x="-1" y="2279065"/>
              <a:ext cx="4311714" cy="260853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just" defTabSz="1087636">
                <a:lnSpc>
                  <a:spcPts val="4000"/>
                </a:lnSpc>
                <a:spcBef>
                  <a:spcPts val="400"/>
                </a:spcBef>
                <a:defRPr sz="2800">
                  <a:solidFill>
                    <a:srgbClr val="FFFFFF"/>
                  </a:solidFill>
                  <a:latin typeface="Futura LT Light"/>
                  <a:ea typeface="Futura LT Light"/>
                  <a:cs typeface="Futura LT Light"/>
                  <a:sym typeface="Futura LT Light"/>
                </a:defRPr>
              </a:lvl1pPr>
            </a:lstStyle>
            <a:p>
              <a:r>
                <a:rPr lang="zh-CN" altLang="en-US" dirty="0">
                  <a:latin typeface="+mn-lt"/>
                </a:rPr>
                <a:t>在完成算法优化后，我们计划与企业合作，通过这种方式以获取更多数据，完善算法，并在实际情况中验证和测试。</a:t>
              </a:r>
              <a:endParaRPr dirty="0">
                <a:latin typeface="+mn-lt"/>
              </a:endParaRPr>
            </a:p>
          </p:txBody>
        </p:sp>
        <p:sp>
          <p:nvSpPr>
            <p:cNvPr id="1246" name="Shape 1246"/>
            <p:cNvSpPr/>
            <p:nvPr/>
          </p:nvSpPr>
          <p:spPr>
            <a:xfrm>
              <a:off x="-56264" y="-1"/>
              <a:ext cx="4424238" cy="5420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defTabSz="1828431">
                <a:defRPr sz="2800" cap="all">
                  <a:solidFill>
                    <a:srgbClr val="FFFFFF"/>
                  </a:solidFill>
                  <a:latin typeface="Futura LT Light"/>
                  <a:ea typeface="Futura LT Light"/>
                  <a:cs typeface="Futura LT Light"/>
                  <a:sym typeface="Futura LT Light"/>
                </a:defRPr>
              </a:lvl1pPr>
            </a:lstStyle>
            <a:p>
              <a:r>
                <a:rPr lang="en-US" dirty="0">
                  <a:latin typeface="+mn-lt"/>
                </a:rPr>
                <a:t>APPLICATION</a:t>
              </a:r>
              <a:endParaRPr dirty="0">
                <a:latin typeface="+mn-lt"/>
              </a:endParaRPr>
            </a:p>
          </p:txBody>
        </p:sp>
        <p:grpSp>
          <p:nvGrpSpPr>
            <p:cNvPr id="1249" name="Group 1249"/>
            <p:cNvGrpSpPr/>
            <p:nvPr/>
          </p:nvGrpSpPr>
          <p:grpSpPr>
            <a:xfrm>
              <a:off x="880002" y="1930871"/>
              <a:ext cx="2551710" cy="279403"/>
              <a:chOff x="0" y="0"/>
              <a:chExt cx="2551709" cy="279402"/>
            </a:xfrm>
          </p:grpSpPr>
          <p:sp>
            <p:nvSpPr>
              <p:cNvPr id="1247" name="Shape 1247"/>
              <p:cNvSpPr/>
              <p:nvPr/>
            </p:nvSpPr>
            <p:spPr>
              <a:xfrm>
                <a:off x="0" y="139701"/>
                <a:ext cx="2551710" cy="1"/>
              </a:xfrm>
              <a:prstGeom prst="line">
                <a:avLst/>
              </a:prstGeom>
              <a:noFill/>
              <a:ln w="25400" cap="flat">
                <a:solidFill>
                  <a:srgbClr val="E7E7E7"/>
                </a:solidFill>
                <a:prstDash val="solid"/>
                <a:miter lim="800000"/>
              </a:ln>
              <a:effectLst/>
            </p:spPr>
            <p:txBody>
              <a:bodyPr wrap="square" lIns="91437" tIns="91437" rIns="91437" bIns="91437" numCol="1" anchor="t">
                <a:noAutofit/>
              </a:bodyPr>
              <a:lstStyle/>
              <a:p>
                <a:pPr>
                  <a:defRPr>
                    <a:latin typeface="Futura LT Light"/>
                    <a:ea typeface="Futura LT Light"/>
                    <a:cs typeface="Futura LT Light"/>
                    <a:sym typeface="Futura LT Light"/>
                  </a:defRPr>
                </a:pPr>
                <a:endParaRPr/>
              </a:p>
            </p:txBody>
          </p:sp>
          <p:sp>
            <p:nvSpPr>
              <p:cNvPr id="1248" name="Shape 1248"/>
              <p:cNvSpPr/>
              <p:nvPr/>
            </p:nvSpPr>
            <p:spPr>
              <a:xfrm>
                <a:off x="1136149" y="-1"/>
                <a:ext cx="279404" cy="2794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12700" cap="flat">
                <a:noFill/>
                <a:miter lim="400000"/>
              </a:ln>
              <a:effectLst/>
            </p:spPr>
            <p:txBody>
              <a:bodyPr wrap="square" lIns="91437" tIns="91437" rIns="91437" bIns="91437" numCol="1" anchor="ctr">
                <a:noAutofit/>
              </a:bodyPr>
              <a:lstStyle/>
              <a:p>
                <a:pPr>
                  <a:defRPr>
                    <a:latin typeface="Futura LT Light"/>
                    <a:ea typeface="Futura LT Light"/>
                    <a:cs typeface="Futura LT Light"/>
                    <a:sym typeface="Futura LT Light"/>
                  </a:defRPr>
                </a:pPr>
                <a:endParaRPr/>
              </a:p>
            </p:txBody>
          </p:sp>
        </p:grpSp>
      </p:grpSp>
      <p:pic>
        <p:nvPicPr>
          <p:cNvPr id="3" name="图片 2">
            <a:extLst>
              <a:ext uri="{FF2B5EF4-FFF2-40B4-BE49-F238E27FC236}">
                <a16:creationId xmlns:a16="http://schemas.microsoft.com/office/drawing/2014/main" id="{AC602F63-1F6B-16F9-A64B-44790231B628}"/>
              </a:ext>
            </a:extLst>
          </p:cNvPr>
          <p:cNvPicPr>
            <a:picLocks noChangeAspect="1"/>
          </p:cNvPicPr>
          <p:nvPr/>
        </p:nvPicPr>
        <p:blipFill>
          <a:blip r:embed="rId3"/>
          <a:stretch>
            <a:fillRect/>
          </a:stretch>
        </p:blipFill>
        <p:spPr>
          <a:xfrm>
            <a:off x="6308259" y="836408"/>
            <a:ext cx="9599740" cy="5755584"/>
          </a:xfrm>
          <a:prstGeom prst="rect">
            <a:avLst/>
          </a:prstGeom>
        </p:spPr>
      </p:pic>
      <p:pic>
        <p:nvPicPr>
          <p:cNvPr id="11" name="图片 10">
            <a:extLst>
              <a:ext uri="{FF2B5EF4-FFF2-40B4-BE49-F238E27FC236}">
                <a16:creationId xmlns:a16="http://schemas.microsoft.com/office/drawing/2014/main" id="{F8EB4DA3-2C04-A7D9-574B-F26488380550}"/>
              </a:ext>
            </a:extLst>
          </p:cNvPr>
          <p:cNvPicPr>
            <a:picLocks noChangeAspect="1"/>
          </p:cNvPicPr>
          <p:nvPr/>
        </p:nvPicPr>
        <p:blipFill>
          <a:blip r:embed="rId4"/>
          <a:stretch>
            <a:fillRect/>
          </a:stretch>
        </p:blipFill>
        <p:spPr>
          <a:xfrm>
            <a:off x="16849540" y="1765756"/>
            <a:ext cx="6582694" cy="8754697"/>
          </a:xfrm>
          <a:prstGeom prst="rect">
            <a:avLst/>
          </a:prstGeom>
        </p:spPr>
      </p:pic>
      <p:sp>
        <p:nvSpPr>
          <p:cNvPr id="12" name="Shape 1246">
            <a:extLst>
              <a:ext uri="{FF2B5EF4-FFF2-40B4-BE49-F238E27FC236}">
                <a16:creationId xmlns:a16="http://schemas.microsoft.com/office/drawing/2014/main" id="{923B21B9-D50B-DB09-556B-79B0408EC943}"/>
              </a:ext>
            </a:extLst>
          </p:cNvPr>
          <p:cNvSpPr/>
          <p:nvPr/>
        </p:nvSpPr>
        <p:spPr>
          <a:xfrm>
            <a:off x="17928767" y="10641342"/>
            <a:ext cx="4424239" cy="9541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lgn="ctr" defTabSz="1828431">
              <a:defRPr sz="2800" cap="all">
                <a:solidFill>
                  <a:srgbClr val="FFFFFF"/>
                </a:solidFill>
                <a:latin typeface="Futura LT Light"/>
                <a:ea typeface="Futura LT Light"/>
                <a:cs typeface="Futura LT Light"/>
                <a:sym typeface="Futura LT Light"/>
              </a:defRPr>
            </a:lvl1pPr>
          </a:lstStyle>
          <a:p>
            <a:r>
              <a:rPr lang="zh-CN" altLang="en-US" dirty="0">
                <a:solidFill>
                  <a:schemeClr val="tx1"/>
                </a:solidFill>
                <a:latin typeface="+mn-lt"/>
              </a:rPr>
              <a:t>“一汽物流杯”我们的作品</a:t>
            </a:r>
            <a:endParaRPr lang="en-US" altLang="zh-CN" dirty="0">
              <a:solidFill>
                <a:schemeClr val="tx1"/>
              </a:solidFill>
              <a:latin typeface="+mn-lt"/>
            </a:endParaRPr>
          </a:p>
          <a:p>
            <a:r>
              <a:rPr lang="zh-CN" altLang="en-US" dirty="0">
                <a:solidFill>
                  <a:schemeClr val="tx1"/>
                </a:solidFill>
                <a:latin typeface="+mn-lt"/>
              </a:rPr>
              <a:t>全校初审最高分</a:t>
            </a:r>
            <a:endParaRPr dirty="0">
              <a:solidFill>
                <a:schemeClr val="tx1"/>
              </a:solidFill>
              <a:latin typeface="+mn-lt"/>
            </a:endParaRPr>
          </a:p>
        </p:txBody>
      </p:sp>
      <p:pic>
        <p:nvPicPr>
          <p:cNvPr id="14" name="图片 13">
            <a:extLst>
              <a:ext uri="{FF2B5EF4-FFF2-40B4-BE49-F238E27FC236}">
                <a16:creationId xmlns:a16="http://schemas.microsoft.com/office/drawing/2014/main" id="{65667CBC-BAC8-3AC4-67B6-5C0DBBFFBF24}"/>
              </a:ext>
            </a:extLst>
          </p:cNvPr>
          <p:cNvPicPr>
            <a:picLocks noChangeAspect="1"/>
          </p:cNvPicPr>
          <p:nvPr/>
        </p:nvPicPr>
        <p:blipFill>
          <a:blip r:embed="rId5"/>
          <a:stretch>
            <a:fillRect/>
          </a:stretch>
        </p:blipFill>
        <p:spPr>
          <a:xfrm>
            <a:off x="6952570" y="7251587"/>
            <a:ext cx="3090150" cy="2336196"/>
          </a:xfrm>
          <a:prstGeom prst="rect">
            <a:avLst/>
          </a:prstGeom>
        </p:spPr>
      </p:pic>
      <p:pic>
        <p:nvPicPr>
          <p:cNvPr id="16" name="图片 15">
            <a:extLst>
              <a:ext uri="{FF2B5EF4-FFF2-40B4-BE49-F238E27FC236}">
                <a16:creationId xmlns:a16="http://schemas.microsoft.com/office/drawing/2014/main" id="{9297497D-D6D1-B577-5764-B29D4FD170BF}"/>
              </a:ext>
            </a:extLst>
          </p:cNvPr>
          <p:cNvPicPr>
            <a:picLocks noChangeAspect="1"/>
          </p:cNvPicPr>
          <p:nvPr/>
        </p:nvPicPr>
        <p:blipFill>
          <a:blip r:embed="rId6"/>
          <a:stretch>
            <a:fillRect/>
          </a:stretch>
        </p:blipFill>
        <p:spPr>
          <a:xfrm>
            <a:off x="8597924" y="9459883"/>
            <a:ext cx="3284581" cy="2491058"/>
          </a:xfrm>
          <a:prstGeom prst="rect">
            <a:avLst/>
          </a:prstGeom>
        </p:spPr>
      </p:pic>
      <p:pic>
        <p:nvPicPr>
          <p:cNvPr id="17" name="图片 16">
            <a:extLst>
              <a:ext uri="{FF2B5EF4-FFF2-40B4-BE49-F238E27FC236}">
                <a16:creationId xmlns:a16="http://schemas.microsoft.com/office/drawing/2014/main" id="{19582AEB-7E73-38BA-B8D3-B198051C8A24}"/>
              </a:ext>
            </a:extLst>
          </p:cNvPr>
          <p:cNvPicPr>
            <a:picLocks noChangeAspect="1"/>
          </p:cNvPicPr>
          <p:nvPr/>
        </p:nvPicPr>
        <p:blipFill>
          <a:blip r:embed="rId7"/>
          <a:stretch>
            <a:fillRect/>
          </a:stretch>
        </p:blipFill>
        <p:spPr>
          <a:xfrm>
            <a:off x="10530657" y="7251587"/>
            <a:ext cx="2535194" cy="2535194"/>
          </a:xfrm>
          <a:prstGeom prst="rect">
            <a:avLst/>
          </a:prstGeom>
        </p:spPr>
      </p:pic>
      <p:pic>
        <p:nvPicPr>
          <p:cNvPr id="19" name="图片 18">
            <a:extLst>
              <a:ext uri="{FF2B5EF4-FFF2-40B4-BE49-F238E27FC236}">
                <a16:creationId xmlns:a16="http://schemas.microsoft.com/office/drawing/2014/main" id="{2D5F877F-AE9A-68A9-93E3-835E203BB4FF}"/>
              </a:ext>
            </a:extLst>
          </p:cNvPr>
          <p:cNvPicPr>
            <a:picLocks noChangeAspect="1"/>
          </p:cNvPicPr>
          <p:nvPr/>
        </p:nvPicPr>
        <p:blipFill>
          <a:blip r:embed="rId8"/>
          <a:stretch>
            <a:fillRect/>
          </a:stretch>
        </p:blipFill>
        <p:spPr>
          <a:xfrm>
            <a:off x="11911269" y="9587783"/>
            <a:ext cx="4192245" cy="2021503"/>
          </a:xfrm>
          <a:prstGeom prst="rect">
            <a:avLst/>
          </a:prstGeom>
        </p:spPr>
      </p:pic>
    </p:spTree>
  </p:cSld>
  <p:clrMapOvr>
    <a:masterClrMapping/>
  </p:clrMapOvr>
  <p:transition spd="slow">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43"/>
                                        </p:tgtEl>
                                        <p:attrNameLst>
                                          <p:attrName>style.visibility</p:attrName>
                                        </p:attrNameLst>
                                      </p:cBhvr>
                                      <p:to>
                                        <p:strVal val="visible"/>
                                      </p:to>
                                    </p:set>
                                    <p:animEffect transition="in" filter="wipe(up)">
                                      <p:cBhvr>
                                        <p:cTn id="7" dur="750"/>
                                        <p:tgtEl>
                                          <p:spTgt spid="124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250"/>
                                        </p:tgtEl>
                                        <p:attrNameLst>
                                          <p:attrName>style.visibility</p:attrName>
                                        </p:attrNameLst>
                                      </p:cBhvr>
                                      <p:to>
                                        <p:strVal val="visible"/>
                                      </p:to>
                                    </p:set>
                                    <p:animEffect transition="in" filter="wipe(up)">
                                      <p:cBhvr>
                                        <p:cTn id="11" dur="500"/>
                                        <p:tgtEl>
                                          <p:spTgt spid="1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8" name="Shape 1268"/>
          <p:cNvSpPr/>
          <p:nvPr/>
        </p:nvSpPr>
        <p:spPr>
          <a:xfrm>
            <a:off x="1342404" y="8492237"/>
            <a:ext cx="5083476" cy="689417"/>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4124">
              <a:lnSpc>
                <a:spcPct val="90000"/>
              </a:lnSpc>
              <a:defRPr sz="3200" cap="all">
                <a:solidFill>
                  <a:srgbClr val="21242F"/>
                </a:solidFill>
                <a:latin typeface="Futura LT Medium"/>
                <a:ea typeface="Futura LT Medium"/>
                <a:cs typeface="Futura LT Medium"/>
                <a:sym typeface="Futura LT Medium"/>
              </a:defRPr>
            </a:lvl1pPr>
          </a:lstStyle>
          <a:p>
            <a:pPr marL="0" marR="0" lvl="0" indent="0" algn="ctr" defTabSz="914124" rtl="0" eaLnBrk="1" fontAlgn="auto" latinLnBrk="0" hangingPunct="0">
              <a:lnSpc>
                <a:spcPct val="90000"/>
              </a:lnSpc>
              <a:spcBef>
                <a:spcPts val="0"/>
              </a:spcBef>
              <a:spcAft>
                <a:spcPts val="0"/>
              </a:spcAft>
              <a:buClrTx/>
              <a:buSzTx/>
              <a:buFontTx/>
              <a:buNone/>
              <a:tabLst/>
              <a:defRPr sz="5200">
                <a:solidFill>
                  <a:srgbClr val="EA3945"/>
                </a:solidFill>
              </a:defRPr>
            </a:pPr>
            <a:r>
              <a:rPr kumimoji="0" lang="zh-CN" altLang="en-US"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rPr>
              <a:t>魏靖轩</a:t>
            </a:r>
            <a:endParaRPr kumimoji="0"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endParaRPr>
          </a:p>
        </p:txBody>
      </p:sp>
      <p:sp>
        <p:nvSpPr>
          <p:cNvPr id="1269" name="Shape 1269"/>
          <p:cNvSpPr/>
          <p:nvPr/>
        </p:nvSpPr>
        <p:spPr>
          <a:xfrm>
            <a:off x="6924960" y="8492263"/>
            <a:ext cx="5083476" cy="689417"/>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4124">
              <a:lnSpc>
                <a:spcPct val="90000"/>
              </a:lnSpc>
              <a:defRPr sz="3200" cap="all">
                <a:solidFill>
                  <a:srgbClr val="21242F"/>
                </a:solidFill>
                <a:latin typeface="Futura LT Medium"/>
                <a:ea typeface="Futura LT Medium"/>
                <a:cs typeface="Futura LT Medium"/>
                <a:sym typeface="Futura LT Medium"/>
              </a:defRPr>
            </a:lvl1pPr>
          </a:lstStyle>
          <a:p>
            <a:pPr marL="0" marR="0" lvl="0" indent="0" algn="ctr" defTabSz="914124" rtl="0" eaLnBrk="1" fontAlgn="auto" latinLnBrk="0" hangingPunct="0">
              <a:lnSpc>
                <a:spcPct val="90000"/>
              </a:lnSpc>
              <a:spcBef>
                <a:spcPts val="0"/>
              </a:spcBef>
              <a:spcAft>
                <a:spcPts val="0"/>
              </a:spcAft>
              <a:buClrTx/>
              <a:buSzTx/>
              <a:buFontTx/>
              <a:buNone/>
              <a:tabLst/>
              <a:defRPr sz="5200">
                <a:solidFill>
                  <a:srgbClr val="EA3945"/>
                </a:solidFill>
              </a:defRPr>
            </a:pPr>
            <a:r>
              <a:rPr kumimoji="0" lang="zh-CN" altLang="en-US"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rPr>
              <a:t>杜明晓</a:t>
            </a:r>
            <a:endParaRPr kumimoji="0"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endParaRPr>
          </a:p>
        </p:txBody>
      </p:sp>
      <p:sp>
        <p:nvSpPr>
          <p:cNvPr id="1270" name="Shape 1270"/>
          <p:cNvSpPr/>
          <p:nvPr/>
        </p:nvSpPr>
        <p:spPr>
          <a:xfrm>
            <a:off x="12525183" y="8492263"/>
            <a:ext cx="5083476" cy="689417"/>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4124">
              <a:lnSpc>
                <a:spcPct val="90000"/>
              </a:lnSpc>
              <a:defRPr sz="3200" cap="all">
                <a:solidFill>
                  <a:srgbClr val="21242F"/>
                </a:solidFill>
                <a:latin typeface="Futura LT Medium"/>
                <a:ea typeface="Futura LT Medium"/>
                <a:cs typeface="Futura LT Medium"/>
                <a:sym typeface="Futura LT Medium"/>
              </a:defRPr>
            </a:lvl1pPr>
          </a:lstStyle>
          <a:p>
            <a:pPr marL="0" marR="0" lvl="0" indent="0" algn="ctr" defTabSz="914124" rtl="0" eaLnBrk="1" fontAlgn="auto" latinLnBrk="0" hangingPunct="0">
              <a:lnSpc>
                <a:spcPct val="90000"/>
              </a:lnSpc>
              <a:spcBef>
                <a:spcPts val="0"/>
              </a:spcBef>
              <a:spcAft>
                <a:spcPts val="0"/>
              </a:spcAft>
              <a:buClrTx/>
              <a:buSzTx/>
              <a:buFontTx/>
              <a:buNone/>
              <a:tabLst/>
              <a:defRPr sz="5200">
                <a:solidFill>
                  <a:srgbClr val="EA3945"/>
                </a:solidFill>
              </a:defRPr>
            </a:pPr>
            <a:r>
              <a:rPr kumimoji="0" lang="zh-CN" altLang="en-US"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rPr>
              <a:t>汤范博文</a:t>
            </a:r>
            <a:endParaRPr kumimoji="0"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endParaRPr>
          </a:p>
        </p:txBody>
      </p:sp>
      <p:sp>
        <p:nvSpPr>
          <p:cNvPr id="1271" name="Shape 1271"/>
          <p:cNvSpPr/>
          <p:nvPr/>
        </p:nvSpPr>
        <p:spPr>
          <a:xfrm>
            <a:off x="17960799" y="8492263"/>
            <a:ext cx="5083476" cy="689417"/>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4124">
              <a:lnSpc>
                <a:spcPct val="90000"/>
              </a:lnSpc>
              <a:defRPr sz="3200" cap="all">
                <a:solidFill>
                  <a:srgbClr val="21242F"/>
                </a:solidFill>
                <a:latin typeface="Futura LT Medium"/>
                <a:ea typeface="Futura LT Medium"/>
                <a:cs typeface="Futura LT Medium"/>
                <a:sym typeface="Futura LT Medium"/>
              </a:defRPr>
            </a:lvl1pPr>
          </a:lstStyle>
          <a:p>
            <a:pPr marL="0" marR="0" lvl="0" indent="0" algn="ctr" defTabSz="914124" rtl="0" eaLnBrk="1" fontAlgn="auto" latinLnBrk="0" hangingPunct="0">
              <a:lnSpc>
                <a:spcPct val="90000"/>
              </a:lnSpc>
              <a:spcBef>
                <a:spcPts val="0"/>
              </a:spcBef>
              <a:spcAft>
                <a:spcPts val="0"/>
              </a:spcAft>
              <a:buClrTx/>
              <a:buSzTx/>
              <a:buFontTx/>
              <a:buNone/>
              <a:tabLst/>
              <a:defRPr sz="5200">
                <a:solidFill>
                  <a:srgbClr val="EA3945"/>
                </a:solidFill>
              </a:defRPr>
            </a:pPr>
            <a:r>
              <a:rPr kumimoji="0" lang="zh-CN" altLang="en-US"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rPr>
              <a:t>钱永岱</a:t>
            </a:r>
            <a:endParaRPr kumimoji="0" sz="3200" b="0" i="0" u="none" strike="noStrike" kern="0" cap="all" spc="0" normalizeH="0" baseline="0" noProof="0" dirty="0">
              <a:ln>
                <a:noFill/>
              </a:ln>
              <a:solidFill>
                <a:srgbClr val="21242F"/>
              </a:solidFill>
              <a:effectLst/>
              <a:uLnTx/>
              <a:uFillTx/>
              <a:latin typeface="Futura LT" panose="02000503000000000000" pitchFamily="2" charset="0"/>
              <a:ea typeface="+mj-ea"/>
              <a:sym typeface="Futura LT Medium"/>
            </a:endParaRPr>
          </a:p>
        </p:txBody>
      </p:sp>
      <p:sp>
        <p:nvSpPr>
          <p:cNvPr id="1276" name="Shape 1276"/>
          <p:cNvSpPr/>
          <p:nvPr/>
        </p:nvSpPr>
        <p:spPr>
          <a:xfrm>
            <a:off x="1342404" y="9062485"/>
            <a:ext cx="5083476" cy="684609"/>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3910">
              <a:lnSpc>
                <a:spcPct val="120000"/>
              </a:lnSpc>
              <a:spcBef>
                <a:spcPts val="1000"/>
              </a:spcBef>
              <a:defRPr sz="2600">
                <a:solidFill>
                  <a:srgbClr val="777D8C"/>
                </a:solidFill>
                <a:latin typeface="Futura LT Medium"/>
                <a:ea typeface="Futura LT Medium"/>
                <a:cs typeface="Futura LT Medium"/>
                <a:sym typeface="Futura LT Medium"/>
              </a:defRPr>
            </a:lvl1pPr>
          </a:lstStyle>
          <a:p>
            <a:pPr marL="0" marR="0" lvl="0" indent="0" algn="ctr" defTabSz="913910" rtl="0" eaLnBrk="1" fontAlgn="auto" latinLnBrk="0" hangingPunct="0">
              <a:lnSpc>
                <a:spcPct val="120000"/>
              </a:lnSpc>
              <a:spcBef>
                <a:spcPts val="1000"/>
              </a:spcBef>
              <a:spcAft>
                <a:spcPts val="0"/>
              </a:spcAft>
              <a:buClrTx/>
              <a:buSzTx/>
              <a:buFontTx/>
              <a:buNone/>
              <a:tabLst/>
              <a:defRPr>
                <a:solidFill>
                  <a:srgbClr val="777A85"/>
                </a:solidFill>
              </a:defRPr>
            </a:pPr>
            <a:r>
              <a:rPr lang="zh-CN" altLang="en-US" dirty="0">
                <a:latin typeface="Futura LT" panose="02000503000000000000" pitchFamily="2" charset="0"/>
                <a:ea typeface="+mj-ea"/>
              </a:rPr>
              <a:t>数学与统计学院</a:t>
            </a:r>
            <a:endParaRPr lang="en-US" altLang="zh-CN" dirty="0">
              <a:latin typeface="Futura LT" panose="02000503000000000000" pitchFamily="2" charset="0"/>
              <a:ea typeface="+mj-ea"/>
            </a:endParaRPr>
          </a:p>
        </p:txBody>
      </p:sp>
      <p:sp>
        <p:nvSpPr>
          <p:cNvPr id="1277" name="Shape 1277"/>
          <p:cNvSpPr/>
          <p:nvPr/>
        </p:nvSpPr>
        <p:spPr>
          <a:xfrm>
            <a:off x="6924960" y="9062517"/>
            <a:ext cx="5083476" cy="680249"/>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3910">
              <a:lnSpc>
                <a:spcPct val="120000"/>
              </a:lnSpc>
              <a:spcBef>
                <a:spcPts val="1000"/>
              </a:spcBef>
              <a:defRPr sz="2600">
                <a:solidFill>
                  <a:srgbClr val="777D8C"/>
                </a:solidFill>
                <a:latin typeface="Futura LT Medium"/>
                <a:ea typeface="Futura LT Medium"/>
                <a:cs typeface="Futura LT Medium"/>
                <a:sym typeface="Futura LT Medium"/>
              </a:defRPr>
            </a:lvl1pPr>
          </a:lstStyle>
          <a:p>
            <a:pPr marL="0" marR="0" lvl="0" indent="0" algn="ctr" defTabSz="913910" rtl="0" eaLnBrk="1" fontAlgn="auto" latinLnBrk="0" hangingPunct="0">
              <a:lnSpc>
                <a:spcPct val="120000"/>
              </a:lnSpc>
              <a:spcBef>
                <a:spcPts val="1000"/>
              </a:spcBef>
              <a:spcAft>
                <a:spcPts val="0"/>
              </a:spcAft>
              <a:buClrTx/>
              <a:buSzTx/>
              <a:buFontTx/>
              <a:buNone/>
              <a:tabLst/>
              <a:defRPr>
                <a:solidFill>
                  <a:srgbClr val="777A85"/>
                </a:solidFill>
              </a:defRPr>
            </a:pPr>
            <a:r>
              <a:rPr lang="zh-CN" altLang="en-US" dirty="0">
                <a:latin typeface="Futura LT" panose="02000503000000000000" pitchFamily="2" charset="0"/>
                <a:ea typeface="+mj-ea"/>
              </a:rPr>
              <a:t>商学院</a:t>
            </a:r>
            <a:endParaRPr kumimoji="0" sz="2600" b="0" i="0" u="none" strike="noStrike" kern="0" cap="none" spc="0" normalizeH="0" baseline="0" noProof="0" dirty="0">
              <a:ln>
                <a:noFill/>
              </a:ln>
              <a:solidFill>
                <a:srgbClr val="777D8C"/>
              </a:solidFill>
              <a:effectLst/>
              <a:uLnTx/>
              <a:uFillTx/>
              <a:latin typeface="Futura LT" panose="02000503000000000000" pitchFamily="2" charset="0"/>
              <a:ea typeface="+mj-ea"/>
              <a:sym typeface="Futura LT Medium"/>
            </a:endParaRPr>
          </a:p>
        </p:txBody>
      </p:sp>
      <p:sp>
        <p:nvSpPr>
          <p:cNvPr id="1278" name="Shape 1278"/>
          <p:cNvSpPr/>
          <p:nvPr/>
        </p:nvSpPr>
        <p:spPr>
          <a:xfrm>
            <a:off x="12525183" y="9062517"/>
            <a:ext cx="5083476" cy="684609"/>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3910">
              <a:lnSpc>
                <a:spcPct val="120000"/>
              </a:lnSpc>
              <a:spcBef>
                <a:spcPts val="1000"/>
              </a:spcBef>
              <a:defRPr sz="2600">
                <a:solidFill>
                  <a:srgbClr val="777D8C"/>
                </a:solidFill>
                <a:latin typeface="Futura LT Medium"/>
                <a:ea typeface="Futura LT Medium"/>
                <a:cs typeface="Futura LT Medium"/>
                <a:sym typeface="Futura LT Medium"/>
              </a:defRPr>
            </a:lvl1pPr>
          </a:lstStyle>
          <a:p>
            <a:pPr marL="0" marR="0" lvl="0" indent="0" algn="ctr" defTabSz="913910" rtl="0" eaLnBrk="1" fontAlgn="auto" latinLnBrk="0" hangingPunct="0">
              <a:lnSpc>
                <a:spcPct val="120000"/>
              </a:lnSpc>
              <a:spcBef>
                <a:spcPts val="1000"/>
              </a:spcBef>
              <a:spcAft>
                <a:spcPts val="0"/>
              </a:spcAft>
              <a:buClrTx/>
              <a:buSzTx/>
              <a:buFontTx/>
              <a:buNone/>
              <a:tabLst/>
              <a:defRPr>
                <a:solidFill>
                  <a:srgbClr val="777A85"/>
                </a:solidFill>
              </a:defRPr>
            </a:pPr>
            <a:r>
              <a:rPr kumimoji="0" lang="zh-CN" altLang="en-US" sz="2600" b="0" i="0" u="none" strike="noStrike" kern="0" cap="none" spc="0" normalizeH="0" baseline="0" noProof="0" dirty="0">
                <a:ln>
                  <a:noFill/>
                </a:ln>
                <a:solidFill>
                  <a:srgbClr val="777D8C"/>
                </a:solidFill>
                <a:effectLst/>
                <a:uLnTx/>
                <a:uFillTx/>
                <a:latin typeface="Futura LT" panose="02000503000000000000" pitchFamily="2" charset="0"/>
                <a:ea typeface="+mj-ea"/>
                <a:sym typeface="Futura LT Medium"/>
              </a:rPr>
              <a:t>计算机学院</a:t>
            </a:r>
            <a:endParaRPr kumimoji="0" lang="en-US" altLang="zh-CN" sz="2600" b="0" i="0" u="none" strike="noStrike" kern="0" cap="none" spc="0" normalizeH="0" baseline="0" noProof="0" dirty="0">
              <a:ln>
                <a:noFill/>
              </a:ln>
              <a:solidFill>
                <a:srgbClr val="777D8C"/>
              </a:solidFill>
              <a:effectLst/>
              <a:uLnTx/>
              <a:uFillTx/>
              <a:latin typeface="Futura LT" panose="02000503000000000000" pitchFamily="2" charset="0"/>
              <a:ea typeface="+mj-ea"/>
              <a:sym typeface="Futura LT Medium"/>
            </a:endParaRPr>
          </a:p>
        </p:txBody>
      </p:sp>
      <p:sp>
        <p:nvSpPr>
          <p:cNvPr id="1279" name="Shape 1279"/>
          <p:cNvSpPr/>
          <p:nvPr/>
        </p:nvSpPr>
        <p:spPr>
          <a:xfrm>
            <a:off x="17958120" y="9062485"/>
            <a:ext cx="5083476" cy="684609"/>
          </a:xfrm>
          <a:prstGeom prst="rect">
            <a:avLst/>
          </a:prstGeom>
          <a:ln w="12700">
            <a:miter lim="400000"/>
          </a:ln>
          <a:extLst>
            <a:ext uri="{C572A759-6A51-4108-AA02-DFA0A04FC94B}">
              <ma14:wrappingTextBoxFlag xmlns="" xmlns:ma14="http://schemas.microsoft.com/office/mac/drawingml/2011/main" val="1"/>
            </a:ext>
          </a:extLst>
        </p:spPr>
        <p:txBody>
          <a:bodyPr lIns="121919" tIns="121919" rIns="121919" bIns="121919">
            <a:spAutoFit/>
          </a:bodyPr>
          <a:lstStyle>
            <a:lvl1pPr algn="ctr" defTabSz="913910">
              <a:lnSpc>
                <a:spcPct val="120000"/>
              </a:lnSpc>
              <a:spcBef>
                <a:spcPts val="1000"/>
              </a:spcBef>
              <a:defRPr sz="2600">
                <a:solidFill>
                  <a:srgbClr val="777D8C"/>
                </a:solidFill>
                <a:latin typeface="Futura LT Medium"/>
                <a:ea typeface="Futura LT Medium"/>
                <a:cs typeface="Futura LT Medium"/>
                <a:sym typeface="Futura LT Medium"/>
              </a:defRPr>
            </a:lvl1pPr>
          </a:lstStyle>
          <a:p>
            <a:pPr marL="0" marR="0" lvl="0" indent="0" algn="ctr" defTabSz="913910" rtl="0" eaLnBrk="1" fontAlgn="auto" latinLnBrk="0" hangingPunct="0">
              <a:lnSpc>
                <a:spcPct val="120000"/>
              </a:lnSpc>
              <a:spcBef>
                <a:spcPts val="1000"/>
              </a:spcBef>
              <a:spcAft>
                <a:spcPts val="0"/>
              </a:spcAft>
              <a:buClrTx/>
              <a:buSzTx/>
              <a:buFontTx/>
              <a:buNone/>
              <a:tabLst/>
              <a:defRPr>
                <a:solidFill>
                  <a:srgbClr val="777A85"/>
                </a:solidFill>
              </a:defRPr>
            </a:pPr>
            <a:r>
              <a:rPr kumimoji="0" lang="zh-CN" altLang="en-US" sz="2600" b="0" i="0" u="none" strike="noStrike" kern="0" cap="none" spc="0" normalizeH="0" baseline="0" noProof="0" dirty="0">
                <a:ln>
                  <a:noFill/>
                </a:ln>
                <a:solidFill>
                  <a:srgbClr val="777D8C"/>
                </a:solidFill>
                <a:effectLst/>
                <a:uLnTx/>
                <a:uFillTx/>
                <a:latin typeface="Futura LT" panose="02000503000000000000" pitchFamily="2" charset="0"/>
                <a:ea typeface="+mj-ea"/>
                <a:sym typeface="Futura LT Medium"/>
              </a:rPr>
              <a:t>软件学院</a:t>
            </a:r>
            <a:endParaRPr kumimoji="0" lang="en-US" altLang="zh-CN" sz="2600" b="0" i="0" u="none" strike="noStrike" kern="0" cap="none" spc="0" normalizeH="0" baseline="0" noProof="0" dirty="0">
              <a:ln>
                <a:noFill/>
              </a:ln>
              <a:solidFill>
                <a:srgbClr val="777D8C"/>
              </a:solidFill>
              <a:effectLst/>
              <a:uLnTx/>
              <a:uFillTx/>
              <a:latin typeface="Futura LT" panose="02000503000000000000" pitchFamily="2" charset="0"/>
              <a:ea typeface="+mj-ea"/>
              <a:sym typeface="Futura LT Medium"/>
            </a:endParaRPr>
          </a:p>
        </p:txBody>
      </p:sp>
      <p:sp>
        <p:nvSpPr>
          <p:cNvPr id="1280" name="Shape 1280"/>
          <p:cNvSpPr/>
          <p:nvPr/>
        </p:nvSpPr>
        <p:spPr>
          <a:xfrm>
            <a:off x="10047485" y="1184363"/>
            <a:ext cx="4288345" cy="1415764"/>
          </a:xfrm>
          <a:prstGeom prst="rect">
            <a:avLst/>
          </a:prstGeom>
          <a:ln w="12700">
            <a:miter lim="400000"/>
          </a:ln>
          <a:extLst>
            <a:ext uri="{C572A759-6A51-4108-AA02-DFA0A04FC94B}">
              <ma14:wrappingTextBoxFlag xmlns="" xmlns:ma14="http://schemas.microsoft.com/office/mac/drawingml/2011/main" val="1"/>
            </a:ext>
          </a:extLst>
        </p:spPr>
        <p:txBody>
          <a:bodyPr wrap="none" lIns="91436" tIns="91436" rIns="91436" bIns="91436">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zh-CN" altLang="en-US" sz="8000" cap="all" dirty="0">
                <a:solidFill>
                  <a:srgbClr val="373C64"/>
                </a:solidFill>
                <a:latin typeface="Futura LT" panose="02000503000000000000" pitchFamily="2" charset="0"/>
                <a:ea typeface="FZShangKuS-R-GB"/>
                <a:cs typeface="FZShangKuS-R-GB"/>
              </a:rPr>
              <a:t>团队成员</a:t>
            </a:r>
            <a:endParaRPr kumimoji="0" sz="8000" b="0" i="0" u="none" strike="noStrike" kern="0" cap="all" spc="0" normalizeH="0" baseline="0" noProof="0" dirty="0">
              <a:ln>
                <a:noFill/>
              </a:ln>
              <a:solidFill>
                <a:srgbClr val="373C64"/>
              </a:solidFill>
              <a:effectLst/>
              <a:uLnTx/>
              <a:uFillTx/>
              <a:latin typeface="Futura LT" panose="02000503000000000000" pitchFamily="2" charset="0"/>
              <a:ea typeface="FZShangKuS-R-GB"/>
              <a:cs typeface="FZShangKuS-R-GB"/>
              <a:sym typeface="Calibri"/>
            </a:endParaRPr>
          </a:p>
        </p:txBody>
      </p:sp>
      <p:sp>
        <p:nvSpPr>
          <p:cNvPr id="1281" name="Shape 1281"/>
          <p:cNvSpPr/>
          <p:nvPr/>
        </p:nvSpPr>
        <p:spPr>
          <a:xfrm>
            <a:off x="11196035" y="758971"/>
            <a:ext cx="1991243" cy="615545"/>
          </a:xfrm>
          <a:prstGeom prst="rect">
            <a:avLst/>
          </a:prstGeom>
          <a:ln w="12700">
            <a:miter lim="400000"/>
          </a:ln>
          <a:extLst>
            <a:ext uri="{C572A759-6A51-4108-AA02-DFA0A04FC94B}">
              <ma14:wrappingTextBoxFlag xmlns="" xmlns:ma14="http://schemas.microsoft.com/office/mac/drawingml/2011/main" val="1"/>
            </a:ext>
          </a:extLst>
        </p:spPr>
        <p:txBody>
          <a:bodyPr wrap="none" lIns="91436" tIns="91436" rIns="91436" bIns="91436">
            <a:spAutoFit/>
          </a:bodyPr>
          <a:lstStyle>
            <a:lvl1pPr algn="ctr" defTabSz="914400">
              <a:defRPr sz="2800" cap="all">
                <a:latin typeface="Futura LT Medium"/>
                <a:ea typeface="Futura LT Medium"/>
                <a:cs typeface="Futura LT Medium"/>
                <a:sym typeface="Futura LT Medium"/>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800" b="0" i="0" u="none" strike="noStrike" kern="0" cap="all" spc="0" normalizeH="0" baseline="0" noProof="0" dirty="0">
                <a:ln>
                  <a:noFill/>
                </a:ln>
                <a:solidFill>
                  <a:srgbClr val="000000"/>
                </a:solidFill>
                <a:effectLst/>
                <a:uLnTx/>
                <a:uFillTx/>
                <a:latin typeface="Futura LT"/>
                <a:sym typeface="Futura LT Medium"/>
              </a:rPr>
              <a:t>OUR TEAM</a:t>
            </a:r>
          </a:p>
        </p:txBody>
      </p:sp>
      <p:grpSp>
        <p:nvGrpSpPr>
          <p:cNvPr id="1284" name="Group 1284"/>
          <p:cNvGrpSpPr/>
          <p:nvPr/>
        </p:nvGrpSpPr>
        <p:grpSpPr>
          <a:xfrm>
            <a:off x="11424961" y="2807304"/>
            <a:ext cx="1533383" cy="218226"/>
            <a:chOff x="0" y="0"/>
            <a:chExt cx="1533381" cy="218224"/>
          </a:xfrm>
        </p:grpSpPr>
        <p:sp>
          <p:nvSpPr>
            <p:cNvPr id="1282" name="Shape 1282"/>
            <p:cNvSpPr/>
            <p:nvPr/>
          </p:nvSpPr>
          <p:spPr>
            <a:xfrm>
              <a:off x="-1" y="109109"/>
              <a:ext cx="1533383" cy="3"/>
            </a:xfrm>
            <a:prstGeom prst="line">
              <a:avLst/>
            </a:prstGeom>
            <a:noFill/>
            <a:ln w="25400" cap="flat">
              <a:solidFill>
                <a:srgbClr val="000000"/>
              </a:solidFill>
              <a:prstDash val="solid"/>
              <a:miter lim="400000"/>
            </a:ln>
            <a:effectLst/>
          </p:spPr>
          <p:txBody>
            <a:bodyPr wrap="square" lIns="45718" tIns="45718" rIns="45718" bIns="45718"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Futura LT"/>
                <a:cs typeface="+mn-cs"/>
                <a:sym typeface="Calibri"/>
              </a:endParaRPr>
            </a:p>
          </p:txBody>
        </p:sp>
        <p:sp>
          <p:nvSpPr>
            <p:cNvPr id="1283" name="Shape 1283"/>
            <p:cNvSpPr/>
            <p:nvPr/>
          </p:nvSpPr>
          <p:spPr>
            <a:xfrm>
              <a:off x="657580" y="-1"/>
              <a:ext cx="218222" cy="2182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000000"/>
            </a:solidFill>
            <a:ln w="12700" cap="flat">
              <a:noFill/>
              <a:miter lim="400000"/>
            </a:ln>
            <a:effectLst/>
          </p:spPr>
          <p:txBody>
            <a:bodyPr wrap="square" lIns="45718" tIns="45718" rIns="45718" bIns="45718" numCol="1" anchor="ctr">
              <a:noAutofit/>
            </a:bodyPr>
            <a:lstStyle/>
            <a:p>
              <a:pPr marL="0" marR="0" lvl="0" indent="0" algn="ctr" defTabSz="1828800" rtl="0" eaLnBrk="1" fontAlgn="auto" latinLnBrk="0" hangingPunct="0">
                <a:lnSpc>
                  <a:spcPct val="100000"/>
                </a:lnSpc>
                <a:spcBef>
                  <a:spcPts val="0"/>
                </a:spcBef>
                <a:spcAft>
                  <a:spcPts val="0"/>
                </a:spcAft>
                <a:buClrTx/>
                <a:buSzTx/>
                <a:buFontTx/>
                <a:buNone/>
                <a:tabLst/>
                <a:defRPr>
                  <a:solidFill>
                    <a:srgbClr val="E7E7E7"/>
                  </a:solidFill>
                  <a:latin typeface="Futura LT Medium"/>
                  <a:ea typeface="Futura LT Medium"/>
                  <a:cs typeface="Futura LT Medium"/>
                  <a:sym typeface="Futura LT Medium"/>
                </a:defRPr>
              </a:pPr>
              <a:endParaRPr kumimoji="0" sz="3600" b="0" i="0" u="none" strike="noStrike" kern="0" cap="none" spc="0" normalizeH="0" baseline="0" noProof="0">
                <a:ln>
                  <a:noFill/>
                </a:ln>
                <a:solidFill>
                  <a:srgbClr val="E7E7E7"/>
                </a:solidFill>
                <a:effectLst/>
                <a:uLnTx/>
                <a:uFillTx/>
                <a:latin typeface="Futura LT Medium"/>
                <a:sym typeface="Futura LT Medium"/>
              </a:endParaRPr>
            </a:p>
          </p:txBody>
        </p:sp>
      </p:grpSp>
      <p:sp>
        <p:nvSpPr>
          <p:cNvPr id="2" name="Shape 1862">
            <a:extLst>
              <a:ext uri="{FF2B5EF4-FFF2-40B4-BE49-F238E27FC236}">
                <a16:creationId xmlns:a16="http://schemas.microsoft.com/office/drawing/2014/main" id="{D2D769E5-383C-3A3F-88AD-3424BFA63B6E}"/>
              </a:ext>
            </a:extLst>
          </p:cNvPr>
          <p:cNvSpPr/>
          <p:nvPr/>
        </p:nvSpPr>
        <p:spPr>
          <a:xfrm>
            <a:off x="16045024" y="10260348"/>
            <a:ext cx="6617509" cy="1415764"/>
          </a:xfrm>
          <a:prstGeom prst="rect">
            <a:avLst/>
          </a:prstGeom>
          <a:ln w="12700">
            <a:miter lim="400000"/>
          </a:ln>
          <a:extLst>
            <a:ext uri="{C572A759-6A51-4108-AA02-DFA0A04FC94B}">
              <ma14:wrappingTextBoxFlag xmlns:ma14="http://schemas.microsoft.com/office/mac/drawingml/2011/main" xmlns="" val="1"/>
            </a:ext>
          </a:extLst>
        </p:spPr>
        <p:txBody>
          <a:bodyPr wrap="none" lIns="91436" tIns="91436" rIns="91436" bIns="91436">
            <a:spAutoFit/>
          </a:bodyPr>
          <a:lstStyle/>
          <a:p>
            <a:pPr algn="ctr" defTabSz="914400"/>
            <a:r>
              <a:rPr lang="en-US" altLang="zh-CN" sz="8000" cap="all" dirty="0">
                <a:solidFill>
                  <a:schemeClr val="accent1"/>
                </a:solidFill>
                <a:latin typeface="Futura LT" panose="02000503000000000000" pitchFamily="2" charset="0"/>
                <a:ea typeface="FZShangKuS-R-GB"/>
                <a:cs typeface="FZShangKuS-R-GB"/>
              </a:rPr>
              <a:t>2023.11--……</a:t>
            </a:r>
            <a:endParaRPr sz="8000" cap="all" dirty="0">
              <a:solidFill>
                <a:schemeClr val="accent1"/>
              </a:solidFill>
              <a:latin typeface="Futura LT" panose="02000503000000000000" pitchFamily="2" charset="0"/>
              <a:ea typeface="FZShangKuS-R-GB"/>
              <a:cs typeface="FZShangKuS-R-GB"/>
            </a:endParaRPr>
          </a:p>
        </p:txBody>
      </p:sp>
      <p:pic>
        <p:nvPicPr>
          <p:cNvPr id="4" name="图片 3" descr="穿着西装笔挺的男子&#10;&#10;描述已自动生成">
            <a:extLst>
              <a:ext uri="{FF2B5EF4-FFF2-40B4-BE49-F238E27FC236}">
                <a16:creationId xmlns:a16="http://schemas.microsoft.com/office/drawing/2014/main" id="{E19D764D-7AD3-4599-23D8-BCB2EDC7CD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4723" y="3826991"/>
            <a:ext cx="3123940" cy="4489217"/>
          </a:xfrm>
          <a:prstGeom prst="rect">
            <a:avLst/>
          </a:prstGeom>
          <a:ln>
            <a:noFill/>
          </a:ln>
          <a:effectLst>
            <a:softEdge rad="127000"/>
          </a:effectLst>
        </p:spPr>
      </p:pic>
      <p:pic>
        <p:nvPicPr>
          <p:cNvPr id="8" name="图片 7" descr="穿衬衫的男孩&#10;&#10;描述已自动生成">
            <a:extLst>
              <a:ext uri="{FF2B5EF4-FFF2-40B4-BE49-F238E27FC236}">
                <a16:creationId xmlns:a16="http://schemas.microsoft.com/office/drawing/2014/main" id="{CB9ADB1C-D94A-5E25-BE38-A6A2DA7EB0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4245" y="3811909"/>
            <a:ext cx="3182104" cy="4545863"/>
          </a:xfrm>
          <a:prstGeom prst="rect">
            <a:avLst/>
          </a:prstGeom>
          <a:ln>
            <a:noFill/>
          </a:ln>
          <a:effectLst>
            <a:softEdge rad="112500"/>
          </a:effectLst>
        </p:spPr>
      </p:pic>
      <p:pic>
        <p:nvPicPr>
          <p:cNvPr id="5" name="图片 4" descr="穿着白色衬衫的男人&#10;&#10;描述已自动生成">
            <a:extLst>
              <a:ext uri="{FF2B5EF4-FFF2-40B4-BE49-F238E27FC236}">
                <a16:creationId xmlns:a16="http://schemas.microsoft.com/office/drawing/2014/main" id="{372148E9-690E-E953-4605-DB205394AC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12764" y="3957886"/>
            <a:ext cx="3277072" cy="4591345"/>
          </a:xfrm>
          <a:prstGeom prst="rect">
            <a:avLst/>
          </a:prstGeom>
          <a:ln>
            <a:noFill/>
          </a:ln>
          <a:effectLst>
            <a:softEdge rad="112500"/>
          </a:effectLst>
        </p:spPr>
      </p:pic>
      <p:pic>
        <p:nvPicPr>
          <p:cNvPr id="10" name="图片 9" descr="男孩穿着蓝色的衣服&#10;&#10;描述已自动生成">
            <a:extLst>
              <a:ext uri="{FF2B5EF4-FFF2-40B4-BE49-F238E27FC236}">
                <a16:creationId xmlns:a16="http://schemas.microsoft.com/office/drawing/2014/main" id="{92BABCC2-F055-BEBF-A0F9-72264A3BB4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65167" y="3837482"/>
            <a:ext cx="3393291" cy="4591345"/>
          </a:xfrm>
          <a:prstGeom prst="rect">
            <a:avLst/>
          </a:prstGeom>
          <a:ln>
            <a:noFill/>
          </a:ln>
          <a:effectLst>
            <a:softEdge rad="112500"/>
          </a:effectLst>
        </p:spPr>
      </p:pic>
    </p:spTree>
    <p:extLst>
      <p:ext uri="{BB962C8B-B14F-4D97-AF65-F5344CB8AC3E}">
        <p14:creationId xmlns:p14="http://schemas.microsoft.com/office/powerpoint/2010/main" val="1097636821"/>
      </p:ext>
    </p:extLst>
  </p:cSld>
  <p:clrMapOvr>
    <a:masterClrMapping/>
  </p:clrMapOvr>
  <p:transition spd="slow">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268"/>
                                        </p:tgtEl>
                                        <p:attrNameLst>
                                          <p:attrName>style.visibility</p:attrName>
                                        </p:attrNameLst>
                                      </p:cBhvr>
                                      <p:to>
                                        <p:strVal val="visible"/>
                                      </p:to>
                                    </p:set>
                                    <p:animEffect transition="in" filter="dissolve">
                                      <p:cBhvr>
                                        <p:cTn id="7" dur="200"/>
                                        <p:tgtEl>
                                          <p:spTgt spid="1268"/>
                                        </p:tgtEl>
                                      </p:cBhvr>
                                    </p:animEffect>
                                  </p:childTnLst>
                                </p:cTn>
                              </p:par>
                            </p:childTnLst>
                          </p:cTn>
                        </p:par>
                        <p:par>
                          <p:cTn id="8" fill="hold">
                            <p:stCondLst>
                              <p:cond delay="200"/>
                            </p:stCondLst>
                            <p:childTnLst>
                              <p:par>
                                <p:cTn id="9" presetID="9" presetClass="entr" fill="hold" grpId="0" nodeType="afterEffect">
                                  <p:stCondLst>
                                    <p:cond delay="0"/>
                                  </p:stCondLst>
                                  <p:iterate>
                                    <p:tmAbs val="0"/>
                                  </p:iterate>
                                  <p:childTnLst>
                                    <p:set>
                                      <p:cBhvr>
                                        <p:cTn id="10" fill="hold"/>
                                        <p:tgtEl>
                                          <p:spTgt spid="1269"/>
                                        </p:tgtEl>
                                        <p:attrNameLst>
                                          <p:attrName>style.visibility</p:attrName>
                                        </p:attrNameLst>
                                      </p:cBhvr>
                                      <p:to>
                                        <p:strVal val="visible"/>
                                      </p:to>
                                    </p:set>
                                    <p:animEffect transition="in" filter="dissolve">
                                      <p:cBhvr>
                                        <p:cTn id="11" dur="200"/>
                                        <p:tgtEl>
                                          <p:spTgt spid="1269"/>
                                        </p:tgtEl>
                                      </p:cBhvr>
                                    </p:animEffect>
                                  </p:childTnLst>
                                </p:cTn>
                              </p:par>
                            </p:childTnLst>
                          </p:cTn>
                        </p:par>
                        <p:par>
                          <p:cTn id="12" fill="hold">
                            <p:stCondLst>
                              <p:cond delay="400"/>
                            </p:stCondLst>
                            <p:childTnLst>
                              <p:par>
                                <p:cTn id="13" presetID="9" presetClass="entr" fill="hold" grpId="0" nodeType="afterEffect">
                                  <p:stCondLst>
                                    <p:cond delay="0"/>
                                  </p:stCondLst>
                                  <p:iterate>
                                    <p:tmAbs val="0"/>
                                  </p:iterate>
                                  <p:childTnLst>
                                    <p:set>
                                      <p:cBhvr>
                                        <p:cTn id="14" fill="hold"/>
                                        <p:tgtEl>
                                          <p:spTgt spid="1270"/>
                                        </p:tgtEl>
                                        <p:attrNameLst>
                                          <p:attrName>style.visibility</p:attrName>
                                        </p:attrNameLst>
                                      </p:cBhvr>
                                      <p:to>
                                        <p:strVal val="visible"/>
                                      </p:to>
                                    </p:set>
                                    <p:animEffect transition="in" filter="dissolve">
                                      <p:cBhvr>
                                        <p:cTn id="15" dur="200"/>
                                        <p:tgtEl>
                                          <p:spTgt spid="1270"/>
                                        </p:tgtEl>
                                      </p:cBhvr>
                                    </p:animEffect>
                                  </p:childTnLst>
                                </p:cTn>
                              </p:par>
                            </p:childTnLst>
                          </p:cTn>
                        </p:par>
                        <p:par>
                          <p:cTn id="16" fill="hold">
                            <p:stCondLst>
                              <p:cond delay="600"/>
                            </p:stCondLst>
                            <p:childTnLst>
                              <p:par>
                                <p:cTn id="17" presetID="9" presetClass="entr" fill="hold" grpId="0" nodeType="afterEffect">
                                  <p:stCondLst>
                                    <p:cond delay="0"/>
                                  </p:stCondLst>
                                  <p:iterate>
                                    <p:tmAbs val="0"/>
                                  </p:iterate>
                                  <p:childTnLst>
                                    <p:set>
                                      <p:cBhvr>
                                        <p:cTn id="18" fill="hold"/>
                                        <p:tgtEl>
                                          <p:spTgt spid="1271"/>
                                        </p:tgtEl>
                                        <p:attrNameLst>
                                          <p:attrName>style.visibility</p:attrName>
                                        </p:attrNameLst>
                                      </p:cBhvr>
                                      <p:to>
                                        <p:strVal val="visible"/>
                                      </p:to>
                                    </p:set>
                                    <p:animEffect transition="in" filter="dissolve">
                                      <p:cBhvr>
                                        <p:cTn id="19" dur="200"/>
                                        <p:tgtEl>
                                          <p:spTgt spid="1271"/>
                                        </p:tgtEl>
                                      </p:cBhvr>
                                    </p:animEffect>
                                  </p:childTnLst>
                                </p:cTn>
                              </p:par>
                            </p:childTnLst>
                          </p:cTn>
                        </p:par>
                        <p:par>
                          <p:cTn id="20" fill="hold">
                            <p:stCondLst>
                              <p:cond delay="800"/>
                            </p:stCondLst>
                            <p:childTnLst>
                              <p:par>
                                <p:cTn id="21" presetID="9" presetClass="entr" fill="hold" grpId="0" nodeType="afterEffect">
                                  <p:stCondLst>
                                    <p:cond delay="0"/>
                                  </p:stCondLst>
                                  <p:iterate>
                                    <p:tmAbs val="0"/>
                                  </p:iterate>
                                  <p:childTnLst>
                                    <p:set>
                                      <p:cBhvr>
                                        <p:cTn id="22" fill="hold"/>
                                        <p:tgtEl>
                                          <p:spTgt spid="1276"/>
                                        </p:tgtEl>
                                        <p:attrNameLst>
                                          <p:attrName>style.visibility</p:attrName>
                                        </p:attrNameLst>
                                      </p:cBhvr>
                                      <p:to>
                                        <p:strVal val="visible"/>
                                      </p:to>
                                    </p:set>
                                    <p:animEffect transition="in" filter="dissolve">
                                      <p:cBhvr>
                                        <p:cTn id="23" dur="200"/>
                                        <p:tgtEl>
                                          <p:spTgt spid="1276"/>
                                        </p:tgtEl>
                                      </p:cBhvr>
                                    </p:animEffect>
                                  </p:childTnLst>
                                </p:cTn>
                              </p:par>
                            </p:childTnLst>
                          </p:cTn>
                        </p:par>
                        <p:par>
                          <p:cTn id="24" fill="hold">
                            <p:stCondLst>
                              <p:cond delay="1000"/>
                            </p:stCondLst>
                            <p:childTnLst>
                              <p:par>
                                <p:cTn id="25" presetID="9" presetClass="entr" fill="hold" grpId="0" nodeType="afterEffect">
                                  <p:stCondLst>
                                    <p:cond delay="0"/>
                                  </p:stCondLst>
                                  <p:iterate>
                                    <p:tmAbs val="0"/>
                                  </p:iterate>
                                  <p:childTnLst>
                                    <p:set>
                                      <p:cBhvr>
                                        <p:cTn id="26" fill="hold"/>
                                        <p:tgtEl>
                                          <p:spTgt spid="1277"/>
                                        </p:tgtEl>
                                        <p:attrNameLst>
                                          <p:attrName>style.visibility</p:attrName>
                                        </p:attrNameLst>
                                      </p:cBhvr>
                                      <p:to>
                                        <p:strVal val="visible"/>
                                      </p:to>
                                    </p:set>
                                    <p:animEffect transition="in" filter="dissolve">
                                      <p:cBhvr>
                                        <p:cTn id="27" dur="200"/>
                                        <p:tgtEl>
                                          <p:spTgt spid="1277"/>
                                        </p:tgtEl>
                                      </p:cBhvr>
                                    </p:animEffect>
                                  </p:childTnLst>
                                </p:cTn>
                              </p:par>
                            </p:childTnLst>
                          </p:cTn>
                        </p:par>
                        <p:par>
                          <p:cTn id="28" fill="hold">
                            <p:stCondLst>
                              <p:cond delay="1200"/>
                            </p:stCondLst>
                            <p:childTnLst>
                              <p:par>
                                <p:cTn id="29" presetID="9" presetClass="entr" fill="hold" grpId="0" nodeType="afterEffect">
                                  <p:stCondLst>
                                    <p:cond delay="0"/>
                                  </p:stCondLst>
                                  <p:iterate>
                                    <p:tmAbs val="0"/>
                                  </p:iterate>
                                  <p:childTnLst>
                                    <p:set>
                                      <p:cBhvr>
                                        <p:cTn id="30" fill="hold"/>
                                        <p:tgtEl>
                                          <p:spTgt spid="1278"/>
                                        </p:tgtEl>
                                        <p:attrNameLst>
                                          <p:attrName>style.visibility</p:attrName>
                                        </p:attrNameLst>
                                      </p:cBhvr>
                                      <p:to>
                                        <p:strVal val="visible"/>
                                      </p:to>
                                    </p:set>
                                    <p:animEffect transition="in" filter="dissolve">
                                      <p:cBhvr>
                                        <p:cTn id="31" dur="200"/>
                                        <p:tgtEl>
                                          <p:spTgt spid="1278"/>
                                        </p:tgtEl>
                                      </p:cBhvr>
                                    </p:animEffect>
                                  </p:childTnLst>
                                </p:cTn>
                              </p:par>
                            </p:childTnLst>
                          </p:cTn>
                        </p:par>
                        <p:par>
                          <p:cTn id="32" fill="hold">
                            <p:stCondLst>
                              <p:cond delay="1400"/>
                            </p:stCondLst>
                            <p:childTnLst>
                              <p:par>
                                <p:cTn id="33" presetID="9" presetClass="entr" fill="hold" grpId="0" nodeType="afterEffect">
                                  <p:stCondLst>
                                    <p:cond delay="0"/>
                                  </p:stCondLst>
                                  <p:iterate>
                                    <p:tmAbs val="0"/>
                                  </p:iterate>
                                  <p:childTnLst>
                                    <p:set>
                                      <p:cBhvr>
                                        <p:cTn id="34" fill="hold"/>
                                        <p:tgtEl>
                                          <p:spTgt spid="1279"/>
                                        </p:tgtEl>
                                        <p:attrNameLst>
                                          <p:attrName>style.visibility</p:attrName>
                                        </p:attrNameLst>
                                      </p:cBhvr>
                                      <p:to>
                                        <p:strVal val="visible"/>
                                      </p:to>
                                    </p:set>
                                    <p:animEffect transition="in" filter="dissolve">
                                      <p:cBhvr>
                                        <p:cTn id="35" dur="200"/>
                                        <p:tgtEl>
                                          <p:spTgt spid="1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8" grpId="0" animBg="1" advAuto="0"/>
      <p:bldP spid="1269" grpId="0" animBg="1" advAuto="0"/>
      <p:bldP spid="1270" grpId="0" animBg="1" advAuto="0"/>
      <p:bldP spid="1271" grpId="0" animBg="1" advAuto="0"/>
      <p:bldP spid="1276" grpId="0" animBg="1" advAuto="0"/>
      <p:bldP spid="1277" grpId="0" animBg="1" advAuto="0"/>
      <p:bldP spid="1278" grpId="0" animBg="1" advAuto="0"/>
      <p:bldP spid="1279"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idx="13"/>
          </p:nvPr>
        </p:nvPicPr>
        <p:blipFill>
          <a:blip r:embed="rId3" cstate="print">
            <a:extLst>
              <a:ext uri="{28A0092B-C50C-407E-A947-70E740481C1C}">
                <a14:useLocalDpi xmlns:a14="http://schemas.microsoft.com/office/drawing/2010/main"/>
              </a:ext>
            </a:extLst>
          </a:blip>
          <a:srcRect/>
          <a:stretch>
            <a:fillRect/>
          </a:stretch>
        </p:blipFill>
        <p:spPr/>
      </p:pic>
      <p:sp>
        <p:nvSpPr>
          <p:cNvPr id="5" name="矩形 4"/>
          <p:cNvSpPr/>
          <p:nvPr/>
        </p:nvSpPr>
        <p:spPr>
          <a:xfrm>
            <a:off x="0" y="0"/>
            <a:ext cx="24384000" cy="13716000"/>
          </a:xfrm>
          <a:prstGeom prst="rect">
            <a:avLst/>
          </a:prstGeom>
          <a:solidFill>
            <a:schemeClr val="accent1">
              <a:lumMod val="75000"/>
              <a:alpha val="8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zh-CN" altLang="en-US" sz="3600" b="0" i="0" u="none" strike="noStrike" cap="none" spc="0" normalizeH="0" baseline="0">
              <a:ln>
                <a:noFill/>
              </a:ln>
              <a:solidFill>
                <a:srgbClr val="000000"/>
              </a:solidFill>
              <a:effectLst/>
              <a:uFillTx/>
              <a:latin typeface="+mn-lt"/>
              <a:ea typeface="+mn-ea"/>
              <a:cs typeface="+mn-cs"/>
              <a:sym typeface="Calibri"/>
            </a:endParaRPr>
          </a:p>
        </p:txBody>
      </p:sp>
      <p:sp>
        <p:nvSpPr>
          <p:cNvPr id="11" name="文本框 10"/>
          <p:cNvSpPr txBox="1"/>
          <p:nvPr/>
        </p:nvSpPr>
        <p:spPr>
          <a:xfrm>
            <a:off x="9786212" y="8626958"/>
            <a:ext cx="4811570" cy="5847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altLang="zh-CN" sz="3200" dirty="0">
                <a:solidFill>
                  <a:schemeClr val="bg1"/>
                </a:solidFill>
                <a:latin typeface="+mj-lt"/>
                <a:ea typeface="+mj-ea"/>
              </a:rPr>
              <a:t>THANKS FOR WATCHING</a:t>
            </a:r>
            <a:endParaRPr kumimoji="0" lang="zh-CN" altLang="en-US" sz="3200" b="0" i="0" u="none" strike="noStrike" cap="none" spc="0" normalizeH="0" baseline="0" dirty="0">
              <a:ln>
                <a:noFill/>
              </a:ln>
              <a:solidFill>
                <a:schemeClr val="bg1"/>
              </a:solidFill>
              <a:effectLst/>
              <a:uFillTx/>
              <a:latin typeface="+mj-lt"/>
              <a:ea typeface="+mj-ea"/>
              <a:sym typeface="Calibri"/>
            </a:endParaRPr>
          </a:p>
        </p:txBody>
      </p:sp>
      <p:sp>
        <p:nvSpPr>
          <p:cNvPr id="30" name="文本框 29"/>
          <p:cNvSpPr txBox="1"/>
          <p:nvPr/>
        </p:nvSpPr>
        <p:spPr>
          <a:xfrm>
            <a:off x="9196307" y="6376034"/>
            <a:ext cx="5991380" cy="18620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zh-CN" altLang="en-US" sz="11500" b="1" i="0" u="none" strike="noStrike" cap="none" spc="0" normalizeH="0" baseline="0" dirty="0">
                <a:ln>
                  <a:noFill/>
                </a:ln>
                <a:solidFill>
                  <a:schemeClr val="bg1"/>
                </a:solidFill>
                <a:effectLst/>
                <a:uFillTx/>
                <a:latin typeface="微软雅黑" panose="020B0503020204020204" pitchFamily="34" charset="-122"/>
                <a:ea typeface="微软雅黑" panose="020B0503020204020204" pitchFamily="34" charset="-122"/>
                <a:sym typeface="Calibri"/>
              </a:rPr>
              <a:t>谢谢观看</a:t>
            </a:r>
          </a:p>
        </p:txBody>
      </p:sp>
    </p:spTree>
    <p:extLst>
      <p:ext uri="{BB962C8B-B14F-4D97-AF65-F5344CB8AC3E}">
        <p14:creationId xmlns:p14="http://schemas.microsoft.com/office/powerpoint/2010/main" val="2439389317"/>
      </p:ext>
    </p:extLst>
  </p:cSld>
  <p:clrMapOvr>
    <a:masterClrMapping/>
  </p:clrMapOvr>
  <p:transition spd="slow">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A7361A9-BA6B-462C-929D-C01C1EAC97AD"/>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德邦物流58页PPT模版"/>
</p:tagLst>
</file>

<file path=ppt/theme/theme1.xml><?xml version="1.0" encoding="utf-8"?>
<a:theme xmlns:a="http://schemas.openxmlformats.org/drawingml/2006/main" name="Office Theme">
  <a:themeElements>
    <a:clrScheme name="自定义 1">
      <a:dk1>
        <a:srgbClr val="000000"/>
      </a:dk1>
      <a:lt1>
        <a:srgbClr val="FFFFFF"/>
      </a:lt1>
      <a:dk2>
        <a:srgbClr val="A7A7A7"/>
      </a:dk2>
      <a:lt2>
        <a:srgbClr val="535353"/>
      </a:lt2>
      <a:accent1>
        <a:srgbClr val="373C64"/>
      </a:accent1>
      <a:accent2>
        <a:srgbClr val="FAAF19"/>
      </a:accent2>
      <a:accent3>
        <a:srgbClr val="A5A5A5"/>
      </a:accent3>
      <a:accent4>
        <a:srgbClr val="FFC000"/>
      </a:accent4>
      <a:accent5>
        <a:srgbClr val="4472C4"/>
      </a:accent5>
      <a:accent6>
        <a:srgbClr val="70AD47"/>
      </a:accent6>
      <a:hlink>
        <a:srgbClr val="0000FF"/>
      </a:hlink>
      <a:folHlink>
        <a:srgbClr val="FF00FF"/>
      </a:folHlink>
    </a:clrScheme>
    <a:fontScheme name="自定义 6">
      <a:majorFont>
        <a:latin typeface="Futura LT"/>
        <a:ea typeface="造字工房悦黑（非商用）常规体"/>
        <a:cs typeface=""/>
      </a:majorFont>
      <a:minorFont>
        <a:latin typeface="Futura LT"/>
        <a:ea typeface="造字工房悦黑（非商用）常规体"/>
        <a:cs typefac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自定义 1">
      <a:dk1>
        <a:srgbClr val="000000"/>
      </a:dk1>
      <a:lt1>
        <a:srgbClr val="FFFFFF"/>
      </a:lt1>
      <a:dk2>
        <a:srgbClr val="A7A7A7"/>
      </a:dk2>
      <a:lt2>
        <a:srgbClr val="535353"/>
      </a:lt2>
      <a:accent1>
        <a:srgbClr val="373C64"/>
      </a:accent1>
      <a:accent2>
        <a:srgbClr val="FAAF19"/>
      </a:accent2>
      <a:accent3>
        <a:srgbClr val="A5A5A5"/>
      </a:accent3>
      <a:accent4>
        <a:srgbClr val="FFC000"/>
      </a:accent4>
      <a:accent5>
        <a:srgbClr val="4472C4"/>
      </a:accent5>
      <a:accent6>
        <a:srgbClr val="70AD47"/>
      </a:accent6>
      <a:hlink>
        <a:srgbClr val="0000FF"/>
      </a:hlink>
      <a:folHlink>
        <a:srgbClr val="FF00FF"/>
      </a:folHlink>
    </a:clrScheme>
    <a:fontScheme name="自定义 6">
      <a:majorFont>
        <a:latin typeface="Futura LT"/>
        <a:ea typeface="造字工房悦黑（非商用）常规体"/>
        <a:cs typeface=""/>
      </a:majorFont>
      <a:minorFont>
        <a:latin typeface="Futura LT"/>
        <a:ea typeface="造字工房悦黑（非商用）常规体"/>
        <a:cs typefac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1026</TotalTime>
  <Words>1507</Words>
  <Application>Microsoft Office PowerPoint</Application>
  <PresentationFormat>自定义</PresentationFormat>
  <Paragraphs>153</Paragraphs>
  <Slides>20</Slides>
  <Notes>20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20</vt:i4>
      </vt:variant>
    </vt:vector>
  </HeadingPairs>
  <TitlesOfParts>
    <vt:vector size="40" baseType="lpstr">
      <vt:lpstr>Bebas</vt:lpstr>
      <vt:lpstr>Futura LT</vt:lpstr>
      <vt:lpstr>Futura LT Light</vt:lpstr>
      <vt:lpstr>Futura LT Medium</vt:lpstr>
      <vt:lpstr>Helvetica Light</vt:lpstr>
      <vt:lpstr>Montserrat-Regular</vt:lpstr>
      <vt:lpstr>Open Sans Bold</vt:lpstr>
      <vt:lpstr>Roboto Regular</vt:lpstr>
      <vt:lpstr>方正尚酷简体</vt:lpstr>
      <vt:lpstr>微软雅黑</vt:lpstr>
      <vt:lpstr>Arial</vt:lpstr>
      <vt:lpstr>Calibri</vt:lpstr>
      <vt:lpstr>Lato Light</vt:lpstr>
      <vt:lpstr>Open Sans</vt:lpstr>
      <vt:lpstr>Open Sans Light</vt:lpstr>
      <vt:lpstr>Open Sans Semibold</vt:lpstr>
      <vt:lpstr>PT Serif</vt:lpstr>
      <vt:lpstr>Roboto Light</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a7734</cp:lastModifiedBy>
  <cp:revision>16</cp:revision>
  <dcterms:modified xsi:type="dcterms:W3CDTF">2024-05-14T14:20:27Z</dcterms:modified>
</cp:coreProperties>
</file>